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313" r:id="rId4"/>
  </p:sldMasterIdLst>
  <p:notesMasterIdLst>
    <p:notesMasterId r:id="rId7"/>
  </p:notesMasterIdLst>
  <p:handoutMasterIdLst>
    <p:handoutMasterId r:id="rId8"/>
  </p:handoutMasterIdLst>
  <p:sldIdLst>
    <p:sldId id="787" r:id="rId5"/>
    <p:sldId id="790" r:id="rId6"/>
  </p:sldIdLst>
  <p:sldSz cx="9144000" cy="5143500" type="screen16x9"/>
  <p:notesSz cx="7099300" cy="10234613"/>
  <p:defaultTextStyle>
    <a:defPPr>
      <a:defRPr lang="en-US"/>
    </a:defPPr>
    <a:lvl1pPr marL="0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2140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4282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6422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48564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0704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72846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34986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97126" algn="l" defTabSz="92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230">
          <p15:clr>
            <a:srgbClr val="A4A3A4"/>
          </p15:clr>
        </p15:guide>
        <p15:guide id="3" orient="horz" pos="4534">
          <p15:clr>
            <a:srgbClr val="A4A3A4"/>
          </p15:clr>
        </p15:guide>
        <p15:guide id="4" orient="horz" pos="4286">
          <p15:clr>
            <a:srgbClr val="A4A3A4"/>
          </p15:clr>
        </p15:guide>
        <p15:guide id="5" pos="4234">
          <p15:clr>
            <a:srgbClr val="A4A3A4"/>
          </p15:clr>
        </p15:guide>
        <p15:guide id="6" pos="237">
          <p15:clr>
            <a:srgbClr val="A4A3A4"/>
          </p15:clr>
        </p15:guide>
        <p15:guide id="7" pos="8229">
          <p15:clr>
            <a:srgbClr val="A4A3A4"/>
          </p15:clr>
        </p15:guide>
        <p15:guide id="8" pos="949">
          <p15:clr>
            <a:srgbClr val="A4A3A4"/>
          </p15:clr>
        </p15:guide>
        <p15:guide id="9" pos="7517">
          <p15:clr>
            <a:srgbClr val="A4A3A4"/>
          </p15:clr>
        </p15:guide>
        <p15:guide id="10" orient="horz" pos="1685">
          <p15:clr>
            <a:srgbClr val="A4A3A4"/>
          </p15:clr>
        </p15:guide>
        <p15:guide id="11" orient="horz" pos="161">
          <p15:clr>
            <a:srgbClr val="A4A3A4"/>
          </p15:clr>
        </p15:guide>
        <p15:guide id="12" orient="horz" pos="3084">
          <p15:clr>
            <a:srgbClr val="A4A3A4"/>
          </p15:clr>
        </p15:guide>
        <p15:guide id="13" orient="horz" pos="2544">
          <p15:clr>
            <a:srgbClr val="A4A3A4"/>
          </p15:clr>
        </p15:guide>
        <p15:guide id="14" orient="horz" pos="875">
          <p15:clr>
            <a:srgbClr val="A4A3A4"/>
          </p15:clr>
        </p15:guide>
        <p15:guide id="15" orient="horz" pos="1749">
          <p15:clr>
            <a:srgbClr val="A4A3A4"/>
          </p15:clr>
        </p15:guide>
        <p15:guide id="16" orient="horz" pos="621">
          <p15:clr>
            <a:srgbClr val="A4A3A4"/>
          </p15:clr>
        </p15:guide>
        <p15:guide id="17" orient="horz" pos="2865">
          <p15:clr>
            <a:srgbClr val="A4A3A4"/>
          </p15:clr>
        </p15:guide>
        <p15:guide id="18" orient="horz" pos="2130">
          <p15:clr>
            <a:srgbClr val="A4A3A4"/>
          </p15:clr>
        </p15:guide>
        <p15:guide id="19" orient="horz" pos="2184">
          <p15:clr>
            <a:srgbClr val="A4A3A4"/>
          </p15:clr>
        </p15:guide>
        <p15:guide id="20" orient="horz" pos="321">
          <p15:clr>
            <a:srgbClr val="A4A3A4"/>
          </p15:clr>
        </p15:guide>
        <p15:guide id="21" orient="horz" pos="1607">
          <p15:clr>
            <a:srgbClr val="A4A3A4"/>
          </p15:clr>
        </p15:guide>
        <p15:guide id="22" pos="2880">
          <p15:clr>
            <a:srgbClr val="A4A3A4"/>
          </p15:clr>
        </p15:guide>
        <p15:guide id="23" pos="156">
          <p15:clr>
            <a:srgbClr val="A4A3A4"/>
          </p15:clr>
        </p15:guide>
        <p15:guide id="24" pos="5598">
          <p15:clr>
            <a:srgbClr val="A4A3A4"/>
          </p15:clr>
        </p15:guide>
        <p15:guide id="25" pos="399">
          <p15:clr>
            <a:srgbClr val="A4A3A4"/>
          </p15:clr>
        </p15:guide>
        <p15:guide id="26" pos="5114">
          <p15:clr>
            <a:srgbClr val="A4A3A4"/>
          </p15:clr>
        </p15:guide>
        <p15:guide id="27" pos="1373">
          <p15:clr>
            <a:srgbClr val="A4A3A4"/>
          </p15:clr>
        </p15:guide>
        <p15:guide id="28" pos="4383">
          <p15:clr>
            <a:srgbClr val="A4A3A4"/>
          </p15:clr>
        </p15:guide>
        <p15:guide id="29" pos="5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B2C9"/>
    <a:srgbClr val="1B365D"/>
    <a:srgbClr val="007681"/>
    <a:srgbClr val="E6E6E6"/>
    <a:srgbClr val="161612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0171" autoAdjust="0"/>
  </p:normalViewPr>
  <p:slideViewPr>
    <p:cSldViewPr snapToGrid="0" snapToObjects="1" showGuides="1">
      <p:cViewPr varScale="1">
        <p:scale>
          <a:sx n="141" d="100"/>
          <a:sy n="141" d="100"/>
        </p:scale>
        <p:origin x="-120" y="-258"/>
      </p:cViewPr>
      <p:guideLst>
        <p:guide orient="horz" pos="2382"/>
        <p:guide orient="horz" pos="230"/>
        <p:guide orient="horz" pos="4534"/>
        <p:guide orient="horz" pos="4286"/>
        <p:guide orient="horz" pos="1685"/>
        <p:guide orient="horz" pos="161"/>
        <p:guide orient="horz" pos="3084"/>
        <p:guide orient="horz" pos="2544"/>
        <p:guide orient="horz" pos="875"/>
        <p:guide orient="horz" pos="1749"/>
        <p:guide orient="horz" pos="621"/>
        <p:guide orient="horz" pos="2865"/>
        <p:guide orient="horz" pos="2130"/>
        <p:guide orient="horz" pos="2184"/>
        <p:guide orient="horz" pos="321"/>
        <p:guide orient="horz" pos="1607"/>
        <p:guide pos="4234"/>
        <p:guide pos="237"/>
        <p:guide pos="8229"/>
        <p:guide pos="949"/>
        <p:guide pos="7517"/>
        <p:guide pos="2880"/>
        <p:guide pos="156"/>
        <p:guide pos="5598"/>
        <p:guide pos="399"/>
        <p:guide pos="5114"/>
        <p:guide pos="1373"/>
        <p:guide pos="4383"/>
        <p:guide pos="5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966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565062508260669E-2"/>
          <c:y val="9.1648747163287317E-2"/>
          <c:w val="0.84253200472830103"/>
          <c:h val="0.62115453017266731"/>
        </c:manualLayout>
      </c:layout>
      <c:barChart>
        <c:barDir val="col"/>
        <c:grouping val="clustered"/>
        <c:varyColors val="0"/>
        <c:ser>
          <c:idx val="6"/>
          <c:order val="0"/>
          <c:tx>
            <c:strRef>
              <c:f>Лист1!$B$1</c:f>
              <c:strCache>
                <c:ptCount val="1"/>
                <c:pt idx="0">
                  <c:v>Pri весна`18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Лист1!$A$2:$A$21</c:f>
              <c:strCache>
                <c:ptCount val="20"/>
                <c:pt idx="0">
                  <c:v>Dr. Reddy's</c:v>
                </c:pt>
                <c:pt idx="1">
                  <c:v>Sanofi</c:v>
                </c:pt>
                <c:pt idx="2">
                  <c:v>Takeda</c:v>
                </c:pt>
                <c:pt idx="3">
                  <c:v>Sandoz</c:v>
                </c:pt>
                <c:pt idx="4">
                  <c:v>KRKA</c:v>
                </c:pt>
                <c:pt idx="5">
                  <c:v>Servier</c:v>
                </c:pt>
                <c:pt idx="6">
                  <c:v>Stada</c:v>
                </c:pt>
                <c:pt idx="7">
                  <c:v>Berlin-Chemie</c:v>
                </c:pt>
                <c:pt idx="8">
                  <c:v>Abbott</c:v>
                </c:pt>
                <c:pt idx="9">
                  <c:v>Astellas</c:v>
                </c:pt>
                <c:pt idx="10">
                  <c:v>Teva</c:v>
                </c:pt>
                <c:pt idx="11">
                  <c:v>Gedeon Richter</c:v>
                </c:pt>
                <c:pt idx="12">
                  <c:v>Валента</c:v>
                </c:pt>
                <c:pt idx="13">
                  <c:v>Bayer</c:v>
                </c:pt>
                <c:pt idx="14">
                  <c:v>Johnson &amp; Johnson</c:v>
                </c:pt>
                <c:pt idx="15">
                  <c:v>Bionorica</c:v>
                </c:pt>
                <c:pt idx="16">
                  <c:v>Русфик</c:v>
                </c:pt>
                <c:pt idx="17">
                  <c:v>Инфамед</c:v>
                </c:pt>
                <c:pt idx="18">
                  <c:v>Отисифарм</c:v>
                </c:pt>
                <c:pt idx="19">
                  <c:v>GSK Consumer</c:v>
                </c:pt>
              </c:strCache>
            </c:strRef>
          </c:cat>
          <c:val>
            <c:numRef>
              <c:f>Лист1!$B$2:$B$21</c:f>
              <c:numCache>
                <c:formatCode>0.00</c:formatCode>
                <c:ptCount val="20"/>
                <c:pt idx="0">
                  <c:v>2.8281000000000001</c:v>
                </c:pt>
                <c:pt idx="1">
                  <c:v>2.6989000000000001</c:v>
                </c:pt>
                <c:pt idx="2">
                  <c:v>2.6368</c:v>
                </c:pt>
                <c:pt idx="3">
                  <c:v>2.4738000000000002</c:v>
                </c:pt>
                <c:pt idx="4">
                  <c:v>2.4125000000000001</c:v>
                </c:pt>
                <c:pt idx="5">
                  <c:v>2.343</c:v>
                </c:pt>
                <c:pt idx="6">
                  <c:v>2.3410000000000002</c:v>
                </c:pt>
                <c:pt idx="7">
                  <c:v>2.2919</c:v>
                </c:pt>
                <c:pt idx="8">
                  <c:v>2.23</c:v>
                </c:pt>
                <c:pt idx="9">
                  <c:v>2.1718000000000002</c:v>
                </c:pt>
                <c:pt idx="10">
                  <c:v>2.1696</c:v>
                </c:pt>
                <c:pt idx="11">
                  <c:v>2.1183000000000001</c:v>
                </c:pt>
                <c:pt idx="12">
                  <c:v>1.9460999999999999</c:v>
                </c:pt>
                <c:pt idx="13">
                  <c:v>1.7707999999999999</c:v>
                </c:pt>
                <c:pt idx="14">
                  <c:v>1.681</c:v>
                </c:pt>
                <c:pt idx="15">
                  <c:v>1.6721999999999999</c:v>
                </c:pt>
                <c:pt idx="16">
                  <c:v>1.4572000000000001</c:v>
                </c:pt>
                <c:pt idx="17">
                  <c:v>1.4041999999999999</c:v>
                </c:pt>
                <c:pt idx="18">
                  <c:v>1.3473999999999999</c:v>
                </c:pt>
                <c:pt idx="19">
                  <c:v>1.2708999999999999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B21-41FA-87EA-36F10FBDE5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743616"/>
        <c:axId val="12375360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Доктор Редди`с</c:v>
                      </c:pt>
                      <c:pt idx="1">
                        <c:v>Санофи</c:v>
                      </c:pt>
                      <c:pt idx="2">
                        <c:v>Такеда</c:v>
                      </c:pt>
                      <c:pt idx="3">
                        <c:v>Сандоз</c:v>
                      </c:pt>
                      <c:pt idx="4">
                        <c:v>КРКА</c:v>
                      </c:pt>
                      <c:pt idx="5">
                        <c:v>Сервье</c:v>
                      </c:pt>
                      <c:pt idx="6">
                        <c:v>Штада</c:v>
                      </c:pt>
                      <c:pt idx="7">
                        <c:v>Берлин-Хеми</c:v>
                      </c:pt>
                      <c:pt idx="8">
                        <c:v>Эбботт Лабораториз</c:v>
                      </c:pt>
                      <c:pt idx="9">
                        <c:v>Астеллас</c:v>
                      </c:pt>
                      <c:pt idx="10">
                        <c:v>Тева</c:v>
                      </c:pt>
                      <c:pt idx="11">
                        <c:v>Гедеон Рихтер</c:v>
                      </c:pt>
                      <c:pt idx="12">
                        <c:v>Валента</c:v>
                      </c:pt>
                      <c:pt idx="13">
                        <c:v>Байер</c:v>
                      </c:pt>
                      <c:pt idx="14">
                        <c:v>Джонсон и Джонсон</c:v>
                      </c:pt>
                      <c:pt idx="15">
                        <c:v>Бионорика</c:v>
                      </c:pt>
                      <c:pt idx="16">
                        <c:v>Русфик</c:v>
                      </c:pt>
                      <c:pt idx="17">
                        <c:v>Инфамед</c:v>
                      </c:pt>
                      <c:pt idx="18">
                        <c:v>Отисифарм</c:v>
                      </c:pt>
                      <c:pt idx="19">
                        <c:v>ГлаксоСмитКляйн Консьюмер ХК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5F8E-449B-8512-736E1995563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Доктор Редди`с</c:v>
                      </c:pt>
                      <c:pt idx="1">
                        <c:v>Санофи</c:v>
                      </c:pt>
                      <c:pt idx="2">
                        <c:v>Такеда</c:v>
                      </c:pt>
                      <c:pt idx="3">
                        <c:v>Сандоз</c:v>
                      </c:pt>
                      <c:pt idx="4">
                        <c:v>КРКА</c:v>
                      </c:pt>
                      <c:pt idx="5">
                        <c:v>Сервье</c:v>
                      </c:pt>
                      <c:pt idx="6">
                        <c:v>Штада</c:v>
                      </c:pt>
                      <c:pt idx="7">
                        <c:v>Берлин-Хеми</c:v>
                      </c:pt>
                      <c:pt idx="8">
                        <c:v>Эбботт Лабораториз</c:v>
                      </c:pt>
                      <c:pt idx="9">
                        <c:v>Астеллас</c:v>
                      </c:pt>
                      <c:pt idx="10">
                        <c:v>Тева</c:v>
                      </c:pt>
                      <c:pt idx="11">
                        <c:v>Гедеон Рихтер</c:v>
                      </c:pt>
                      <c:pt idx="12">
                        <c:v>Валента</c:v>
                      </c:pt>
                      <c:pt idx="13">
                        <c:v>Байер</c:v>
                      </c:pt>
                      <c:pt idx="14">
                        <c:v>Джонсон и Джонсон</c:v>
                      </c:pt>
                      <c:pt idx="15">
                        <c:v>Бионорика</c:v>
                      </c:pt>
                      <c:pt idx="16">
                        <c:v>Русфик</c:v>
                      </c:pt>
                      <c:pt idx="17">
                        <c:v>Инфамед</c:v>
                      </c:pt>
                      <c:pt idx="18">
                        <c:v>Отисифарм</c:v>
                      </c:pt>
                      <c:pt idx="19">
                        <c:v>ГлаксоСмитКляйн Консьюмер ХК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5F8E-449B-8512-736E1995563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Доктор Редди`с</c:v>
                      </c:pt>
                      <c:pt idx="1">
                        <c:v>Санофи</c:v>
                      </c:pt>
                      <c:pt idx="2">
                        <c:v>Такеда</c:v>
                      </c:pt>
                      <c:pt idx="3">
                        <c:v>Сандоз</c:v>
                      </c:pt>
                      <c:pt idx="4">
                        <c:v>КРКА</c:v>
                      </c:pt>
                      <c:pt idx="5">
                        <c:v>Сервье</c:v>
                      </c:pt>
                      <c:pt idx="6">
                        <c:v>Штада</c:v>
                      </c:pt>
                      <c:pt idx="7">
                        <c:v>Берлин-Хеми</c:v>
                      </c:pt>
                      <c:pt idx="8">
                        <c:v>Эбботт Лабораториз</c:v>
                      </c:pt>
                      <c:pt idx="9">
                        <c:v>Астеллас</c:v>
                      </c:pt>
                      <c:pt idx="10">
                        <c:v>Тева</c:v>
                      </c:pt>
                      <c:pt idx="11">
                        <c:v>Гедеон Рихтер</c:v>
                      </c:pt>
                      <c:pt idx="12">
                        <c:v>Валента</c:v>
                      </c:pt>
                      <c:pt idx="13">
                        <c:v>Байер</c:v>
                      </c:pt>
                      <c:pt idx="14">
                        <c:v>Джонсон и Джонсон</c:v>
                      </c:pt>
                      <c:pt idx="15">
                        <c:v>Бионорика</c:v>
                      </c:pt>
                      <c:pt idx="16">
                        <c:v>Русфик</c:v>
                      </c:pt>
                      <c:pt idx="17">
                        <c:v>Инфамед</c:v>
                      </c:pt>
                      <c:pt idx="18">
                        <c:v>Отисифарм</c:v>
                      </c:pt>
                      <c:pt idx="19">
                        <c:v>ГлаксоСмитКляйн Консьюмер ХК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F8E-449B-8512-736E1995563D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Доктор Редди`с</c:v>
                      </c:pt>
                      <c:pt idx="1">
                        <c:v>Санофи</c:v>
                      </c:pt>
                      <c:pt idx="2">
                        <c:v>Такеда</c:v>
                      </c:pt>
                      <c:pt idx="3">
                        <c:v>Сандоз</c:v>
                      </c:pt>
                      <c:pt idx="4">
                        <c:v>КРКА</c:v>
                      </c:pt>
                      <c:pt idx="5">
                        <c:v>Сервье</c:v>
                      </c:pt>
                      <c:pt idx="6">
                        <c:v>Штада</c:v>
                      </c:pt>
                      <c:pt idx="7">
                        <c:v>Берлин-Хеми</c:v>
                      </c:pt>
                      <c:pt idx="8">
                        <c:v>Эбботт Лабораториз</c:v>
                      </c:pt>
                      <c:pt idx="9">
                        <c:v>Астеллас</c:v>
                      </c:pt>
                      <c:pt idx="10">
                        <c:v>Тева</c:v>
                      </c:pt>
                      <c:pt idx="11">
                        <c:v>Гедеон Рихтер</c:v>
                      </c:pt>
                      <c:pt idx="12">
                        <c:v>Валента</c:v>
                      </c:pt>
                      <c:pt idx="13">
                        <c:v>Байер</c:v>
                      </c:pt>
                      <c:pt idx="14">
                        <c:v>Джонсон и Джонсон</c:v>
                      </c:pt>
                      <c:pt idx="15">
                        <c:v>Бионорика</c:v>
                      </c:pt>
                      <c:pt idx="16">
                        <c:v>Русфик</c:v>
                      </c:pt>
                      <c:pt idx="17">
                        <c:v>Инфамед</c:v>
                      </c:pt>
                      <c:pt idx="18">
                        <c:v>Отисифарм</c:v>
                      </c:pt>
                      <c:pt idx="19">
                        <c:v>ГлаксоСмитКляйн Консьюмер ХК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FB21-41FA-87EA-36F10FBDE5D8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Доктор Редди`с</c:v>
                      </c:pt>
                      <c:pt idx="1">
                        <c:v>Санофи</c:v>
                      </c:pt>
                      <c:pt idx="2">
                        <c:v>Такеда</c:v>
                      </c:pt>
                      <c:pt idx="3">
                        <c:v>Сандоз</c:v>
                      </c:pt>
                      <c:pt idx="4">
                        <c:v>КРКА</c:v>
                      </c:pt>
                      <c:pt idx="5">
                        <c:v>Сервье</c:v>
                      </c:pt>
                      <c:pt idx="6">
                        <c:v>Штада</c:v>
                      </c:pt>
                      <c:pt idx="7">
                        <c:v>Берлин-Хеми</c:v>
                      </c:pt>
                      <c:pt idx="8">
                        <c:v>Эбботт Лабораториз</c:v>
                      </c:pt>
                      <c:pt idx="9">
                        <c:v>Астеллас</c:v>
                      </c:pt>
                      <c:pt idx="10">
                        <c:v>Тева</c:v>
                      </c:pt>
                      <c:pt idx="11">
                        <c:v>Гедеон Рихтер</c:v>
                      </c:pt>
                      <c:pt idx="12">
                        <c:v>Валента</c:v>
                      </c:pt>
                      <c:pt idx="13">
                        <c:v>Байер</c:v>
                      </c:pt>
                      <c:pt idx="14">
                        <c:v>Джонсон и Джонсон</c:v>
                      </c:pt>
                      <c:pt idx="15">
                        <c:v>Бионорика</c:v>
                      </c:pt>
                      <c:pt idx="16">
                        <c:v>Русфик</c:v>
                      </c:pt>
                      <c:pt idx="17">
                        <c:v>Инфамед</c:v>
                      </c:pt>
                      <c:pt idx="18">
                        <c:v>Отисифарм</c:v>
                      </c:pt>
                      <c:pt idx="19">
                        <c:v>ГлаксоСмитКляйн Консьюмер ХК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FB21-41FA-87EA-36F10FBDE5D8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dLbls>
                  <c:numFmt formatCode="#,##0.0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spcFirstLastPara="1" vertOverflow="ellipsis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shade val="95000"/>
                                <a:satMod val="105000"/>
                              </a:schemeClr>
                            </a:solidFill>
                            <a:prstDash val="solid"/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Доктор Редди`с</c:v>
                      </c:pt>
                      <c:pt idx="1">
                        <c:v>Санофи</c:v>
                      </c:pt>
                      <c:pt idx="2">
                        <c:v>Такеда</c:v>
                      </c:pt>
                      <c:pt idx="3">
                        <c:v>Сандоз</c:v>
                      </c:pt>
                      <c:pt idx="4">
                        <c:v>КРКА</c:v>
                      </c:pt>
                      <c:pt idx="5">
                        <c:v>Сервье</c:v>
                      </c:pt>
                      <c:pt idx="6">
                        <c:v>Штада</c:v>
                      </c:pt>
                      <c:pt idx="7">
                        <c:v>Берлин-Хеми</c:v>
                      </c:pt>
                      <c:pt idx="8">
                        <c:v>Эбботт Лабораториз</c:v>
                      </c:pt>
                      <c:pt idx="9">
                        <c:v>Астеллас</c:v>
                      </c:pt>
                      <c:pt idx="10">
                        <c:v>Тева</c:v>
                      </c:pt>
                      <c:pt idx="11">
                        <c:v>Гедеон Рихтер</c:v>
                      </c:pt>
                      <c:pt idx="12">
                        <c:v>Валента</c:v>
                      </c:pt>
                      <c:pt idx="13">
                        <c:v>Байер</c:v>
                      </c:pt>
                      <c:pt idx="14">
                        <c:v>Джонсон и Джонсон</c:v>
                      </c:pt>
                      <c:pt idx="15">
                        <c:v>Бионорика</c:v>
                      </c:pt>
                      <c:pt idx="16">
                        <c:v>Русфик</c:v>
                      </c:pt>
                      <c:pt idx="17">
                        <c:v>Инфамед</c:v>
                      </c:pt>
                      <c:pt idx="18">
                        <c:v>Отисифарм</c:v>
                      </c:pt>
                      <c:pt idx="19">
                        <c:v>ГлаксоСмитКляйн Консьюмер ХК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B21-41FA-87EA-36F10FBDE5D8}"/>
                  </c:ext>
                </c:extLst>
              </c15:ser>
            </c15:filteredBarSeries>
          </c:ext>
        </c:extLst>
      </c:barChar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777792"/>
        <c:axId val="12375552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rgbClr val="00768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Доктор Редди`с</c:v>
                      </c:pt>
                      <c:pt idx="1">
                        <c:v>Санофи</c:v>
                      </c:pt>
                      <c:pt idx="2">
                        <c:v>Такеда</c:v>
                      </c:pt>
                      <c:pt idx="3">
                        <c:v>Сандоз</c:v>
                      </c:pt>
                      <c:pt idx="4">
                        <c:v>КРКА</c:v>
                      </c:pt>
                      <c:pt idx="5">
                        <c:v>Сервье</c:v>
                      </c:pt>
                      <c:pt idx="6">
                        <c:v>Штада</c:v>
                      </c:pt>
                      <c:pt idx="7">
                        <c:v>Берлин-Хеми</c:v>
                      </c:pt>
                      <c:pt idx="8">
                        <c:v>Эбботт Лабораториз</c:v>
                      </c:pt>
                      <c:pt idx="9">
                        <c:v>Астеллас</c:v>
                      </c:pt>
                      <c:pt idx="10">
                        <c:v>Тева</c:v>
                      </c:pt>
                      <c:pt idx="11">
                        <c:v>Гедеон Рихтер</c:v>
                      </c:pt>
                      <c:pt idx="12">
                        <c:v>Валента</c:v>
                      </c:pt>
                      <c:pt idx="13">
                        <c:v>Байер</c:v>
                      </c:pt>
                      <c:pt idx="14">
                        <c:v>Джонсон и Джонсон</c:v>
                      </c:pt>
                      <c:pt idx="15">
                        <c:v>Бионорика</c:v>
                      </c:pt>
                      <c:pt idx="16">
                        <c:v>Русфик</c:v>
                      </c:pt>
                      <c:pt idx="17">
                        <c:v>Инфамед</c:v>
                      </c:pt>
                      <c:pt idx="18">
                        <c:v>Отисифарм</c:v>
                      </c:pt>
                      <c:pt idx="19">
                        <c:v>ГлаксоСмитКляйн Консьюмер ХК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AB73-4B70-B5FC-61D614AC9B11}"/>
                  </c:ext>
                </c:extLst>
              </c15:ser>
            </c15:filteredBarSeries>
          </c:ext>
        </c:extLst>
      </c:barChart>
      <c:catAx>
        <c:axId val="123743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753600"/>
        <c:crosses val="autoZero"/>
        <c:auto val="1"/>
        <c:lblAlgn val="ctr"/>
        <c:lblOffset val="100"/>
        <c:noMultiLvlLbl val="0"/>
      </c:catAx>
      <c:valAx>
        <c:axId val="123753600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1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50" b="0" i="1" dirty="0">
                    <a:solidFill>
                      <a:schemeClr val="bg2"/>
                    </a:solidFill>
                    <a:effectLst/>
                  </a:rPr>
                  <a:t>% назначений</a:t>
                </a:r>
              </a:p>
            </c:rich>
          </c:tx>
          <c:layout>
            <c:manualLayout>
              <c:xMode val="edge"/>
              <c:yMode val="edge"/>
              <c:x val="1.4165671891248146E-2"/>
              <c:y val="0.274658574835821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;[Red]0.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743616"/>
        <c:crosses val="autoZero"/>
        <c:crossBetween val="between"/>
      </c:valAx>
      <c:valAx>
        <c:axId val="123755520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23777792"/>
        <c:crosses val="max"/>
        <c:crossBetween val="between"/>
      </c:valAx>
      <c:catAx>
        <c:axId val="123777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37555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565062508260669E-2"/>
          <c:y val="0.10823169712882329"/>
          <c:w val="0.84253200472830103"/>
          <c:h val="0.6195291120055566"/>
        </c:manualLayout>
      </c:layout>
      <c:barChart>
        <c:barDir val="col"/>
        <c:grouping val="clustered"/>
        <c:varyColors val="0"/>
        <c:ser>
          <c:idx val="6"/>
          <c:order val="0"/>
          <c:tx>
            <c:strRef>
              <c:f>Лист1!$B$1</c:f>
              <c:strCache>
                <c:ptCount val="1"/>
                <c:pt idx="0">
                  <c:v>Pri весна`18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Мирамистин</c:v>
                </c:pt>
                <c:pt idx="1">
                  <c:v>Ингавирин </c:v>
                </c:pt>
                <c:pt idx="2">
                  <c:v>Эреспал</c:v>
                </c:pt>
                <c:pt idx="3">
                  <c:v>Називин</c:v>
                </c:pt>
                <c:pt idx="4">
                  <c:v>Гексорал</c:v>
                </c:pt>
                <c:pt idx="5">
                  <c:v>Парацетамол</c:v>
                </c:pt>
                <c:pt idx="6">
                  <c:v>Мексидол</c:v>
                </c:pt>
                <c:pt idx="7">
                  <c:v>Аквалор</c:v>
                </c:pt>
                <c:pt idx="8">
                  <c:v>Лизобакт</c:v>
                </c:pt>
                <c:pt idx="9">
                  <c:v>Тантум верде</c:v>
                </c:pt>
                <c:pt idx="10">
                  <c:v>Бисопролол</c:v>
                </c:pt>
                <c:pt idx="11">
                  <c:v>Лазолван</c:v>
                </c:pt>
                <c:pt idx="12">
                  <c:v>Нурофен для детей</c:v>
                </c:pt>
                <c:pt idx="13">
                  <c:v>Метформин</c:v>
                </c:pt>
                <c:pt idx="14">
                  <c:v>Синупрет</c:v>
                </c:pt>
                <c:pt idx="15">
                  <c:v>Зиртек</c:v>
                </c:pt>
                <c:pt idx="16">
                  <c:v>Мидокалм</c:v>
                </c:pt>
                <c:pt idx="17">
                  <c:v>Кагоцел</c:v>
                </c:pt>
                <c:pt idx="18">
                  <c:v>Виферон</c:v>
                </c:pt>
                <c:pt idx="19">
                  <c:v>Амлодипин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1.2686999999999999</c:v>
                </c:pt>
                <c:pt idx="1">
                  <c:v>1.1071</c:v>
                </c:pt>
                <c:pt idx="2">
                  <c:v>0.96499999999999997</c:v>
                </c:pt>
                <c:pt idx="3">
                  <c:v>0.93920000000000003</c:v>
                </c:pt>
                <c:pt idx="4">
                  <c:v>0.91269999999999996</c:v>
                </c:pt>
                <c:pt idx="5">
                  <c:v>0.79890000000000005</c:v>
                </c:pt>
                <c:pt idx="6">
                  <c:v>0.75170000000000003</c:v>
                </c:pt>
                <c:pt idx="7">
                  <c:v>0.75029999999999997</c:v>
                </c:pt>
                <c:pt idx="8">
                  <c:v>0.73580000000000001</c:v>
                </c:pt>
                <c:pt idx="9">
                  <c:v>0.71789999999999998</c:v>
                </c:pt>
                <c:pt idx="10">
                  <c:v>0.6371</c:v>
                </c:pt>
                <c:pt idx="11">
                  <c:v>0.62350000000000005</c:v>
                </c:pt>
                <c:pt idx="12">
                  <c:v>0.62080000000000002</c:v>
                </c:pt>
                <c:pt idx="13">
                  <c:v>0.62060000000000004</c:v>
                </c:pt>
                <c:pt idx="14">
                  <c:v>0.5917</c:v>
                </c:pt>
                <c:pt idx="15">
                  <c:v>0.57930000000000004</c:v>
                </c:pt>
                <c:pt idx="16">
                  <c:v>0.57609999999999995</c:v>
                </c:pt>
                <c:pt idx="17">
                  <c:v>0.57499999999999996</c:v>
                </c:pt>
                <c:pt idx="18">
                  <c:v>0.56899999999999995</c:v>
                </c:pt>
                <c:pt idx="19">
                  <c:v>0.56430000000000002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B21-41FA-87EA-36F10FBDE5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861248"/>
        <c:axId val="123994112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Мирамистин</c:v>
                      </c:pt>
                      <c:pt idx="1">
                        <c:v>Ингавирин </c:v>
                      </c:pt>
                      <c:pt idx="2">
                        <c:v>Эреспал</c:v>
                      </c:pt>
                      <c:pt idx="3">
                        <c:v>Називин</c:v>
                      </c:pt>
                      <c:pt idx="4">
                        <c:v>Гексорал</c:v>
                      </c:pt>
                      <c:pt idx="5">
                        <c:v>Парацетамол</c:v>
                      </c:pt>
                      <c:pt idx="6">
                        <c:v>Мексидол</c:v>
                      </c:pt>
                      <c:pt idx="7">
                        <c:v>Аквалор</c:v>
                      </c:pt>
                      <c:pt idx="8">
                        <c:v>Лизобакт</c:v>
                      </c:pt>
                      <c:pt idx="9">
                        <c:v>Тантум верде</c:v>
                      </c:pt>
                      <c:pt idx="10">
                        <c:v>Бисопролол</c:v>
                      </c:pt>
                      <c:pt idx="11">
                        <c:v>Лазолван</c:v>
                      </c:pt>
                      <c:pt idx="12">
                        <c:v>Нурофен для детей</c:v>
                      </c:pt>
                      <c:pt idx="13">
                        <c:v>Метформин</c:v>
                      </c:pt>
                      <c:pt idx="14">
                        <c:v>Синупрет</c:v>
                      </c:pt>
                      <c:pt idx="15">
                        <c:v>Зиртек</c:v>
                      </c:pt>
                      <c:pt idx="16">
                        <c:v>Мидокалм</c:v>
                      </c:pt>
                      <c:pt idx="17">
                        <c:v>Кагоцел</c:v>
                      </c:pt>
                      <c:pt idx="18">
                        <c:v>Виферон</c:v>
                      </c:pt>
                      <c:pt idx="19">
                        <c:v>Амлодипин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5F8E-449B-8512-736E1995563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Мирамистин</c:v>
                      </c:pt>
                      <c:pt idx="1">
                        <c:v>Ингавирин </c:v>
                      </c:pt>
                      <c:pt idx="2">
                        <c:v>Эреспал</c:v>
                      </c:pt>
                      <c:pt idx="3">
                        <c:v>Називин</c:v>
                      </c:pt>
                      <c:pt idx="4">
                        <c:v>Гексорал</c:v>
                      </c:pt>
                      <c:pt idx="5">
                        <c:v>Парацетамол</c:v>
                      </c:pt>
                      <c:pt idx="6">
                        <c:v>Мексидол</c:v>
                      </c:pt>
                      <c:pt idx="7">
                        <c:v>Аквалор</c:v>
                      </c:pt>
                      <c:pt idx="8">
                        <c:v>Лизобакт</c:v>
                      </c:pt>
                      <c:pt idx="9">
                        <c:v>Тантум верде</c:v>
                      </c:pt>
                      <c:pt idx="10">
                        <c:v>Бисопролол</c:v>
                      </c:pt>
                      <c:pt idx="11">
                        <c:v>Лазолван</c:v>
                      </c:pt>
                      <c:pt idx="12">
                        <c:v>Нурофен для детей</c:v>
                      </c:pt>
                      <c:pt idx="13">
                        <c:v>Метформин</c:v>
                      </c:pt>
                      <c:pt idx="14">
                        <c:v>Синупрет</c:v>
                      </c:pt>
                      <c:pt idx="15">
                        <c:v>Зиртек</c:v>
                      </c:pt>
                      <c:pt idx="16">
                        <c:v>Мидокалм</c:v>
                      </c:pt>
                      <c:pt idx="17">
                        <c:v>Кагоцел</c:v>
                      </c:pt>
                      <c:pt idx="18">
                        <c:v>Виферон</c:v>
                      </c:pt>
                      <c:pt idx="19">
                        <c:v>Амлодипин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5F8E-449B-8512-736E1995563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Мирамистин</c:v>
                      </c:pt>
                      <c:pt idx="1">
                        <c:v>Ингавирин </c:v>
                      </c:pt>
                      <c:pt idx="2">
                        <c:v>Эреспал</c:v>
                      </c:pt>
                      <c:pt idx="3">
                        <c:v>Називин</c:v>
                      </c:pt>
                      <c:pt idx="4">
                        <c:v>Гексорал</c:v>
                      </c:pt>
                      <c:pt idx="5">
                        <c:v>Парацетамол</c:v>
                      </c:pt>
                      <c:pt idx="6">
                        <c:v>Мексидол</c:v>
                      </c:pt>
                      <c:pt idx="7">
                        <c:v>Аквалор</c:v>
                      </c:pt>
                      <c:pt idx="8">
                        <c:v>Лизобакт</c:v>
                      </c:pt>
                      <c:pt idx="9">
                        <c:v>Тантум верде</c:v>
                      </c:pt>
                      <c:pt idx="10">
                        <c:v>Бисопролол</c:v>
                      </c:pt>
                      <c:pt idx="11">
                        <c:v>Лазолван</c:v>
                      </c:pt>
                      <c:pt idx="12">
                        <c:v>Нурофен для детей</c:v>
                      </c:pt>
                      <c:pt idx="13">
                        <c:v>Метформин</c:v>
                      </c:pt>
                      <c:pt idx="14">
                        <c:v>Синупрет</c:v>
                      </c:pt>
                      <c:pt idx="15">
                        <c:v>Зиртек</c:v>
                      </c:pt>
                      <c:pt idx="16">
                        <c:v>Мидокалм</c:v>
                      </c:pt>
                      <c:pt idx="17">
                        <c:v>Кагоцел</c:v>
                      </c:pt>
                      <c:pt idx="18">
                        <c:v>Виферон</c:v>
                      </c:pt>
                      <c:pt idx="19">
                        <c:v>Амлодипин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F8E-449B-8512-736E1995563D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Мирамистин</c:v>
                      </c:pt>
                      <c:pt idx="1">
                        <c:v>Ингавирин </c:v>
                      </c:pt>
                      <c:pt idx="2">
                        <c:v>Эреспал</c:v>
                      </c:pt>
                      <c:pt idx="3">
                        <c:v>Називин</c:v>
                      </c:pt>
                      <c:pt idx="4">
                        <c:v>Гексорал</c:v>
                      </c:pt>
                      <c:pt idx="5">
                        <c:v>Парацетамол</c:v>
                      </c:pt>
                      <c:pt idx="6">
                        <c:v>Мексидол</c:v>
                      </c:pt>
                      <c:pt idx="7">
                        <c:v>Аквалор</c:v>
                      </c:pt>
                      <c:pt idx="8">
                        <c:v>Лизобакт</c:v>
                      </c:pt>
                      <c:pt idx="9">
                        <c:v>Тантум верде</c:v>
                      </c:pt>
                      <c:pt idx="10">
                        <c:v>Бисопролол</c:v>
                      </c:pt>
                      <c:pt idx="11">
                        <c:v>Лазолван</c:v>
                      </c:pt>
                      <c:pt idx="12">
                        <c:v>Нурофен для детей</c:v>
                      </c:pt>
                      <c:pt idx="13">
                        <c:v>Метформин</c:v>
                      </c:pt>
                      <c:pt idx="14">
                        <c:v>Синупрет</c:v>
                      </c:pt>
                      <c:pt idx="15">
                        <c:v>Зиртек</c:v>
                      </c:pt>
                      <c:pt idx="16">
                        <c:v>Мидокалм</c:v>
                      </c:pt>
                      <c:pt idx="17">
                        <c:v>Кагоцел</c:v>
                      </c:pt>
                      <c:pt idx="18">
                        <c:v>Виферон</c:v>
                      </c:pt>
                      <c:pt idx="19">
                        <c:v>Амлодипин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FB21-41FA-87EA-36F10FBDE5D8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Мирамистин</c:v>
                      </c:pt>
                      <c:pt idx="1">
                        <c:v>Ингавирин </c:v>
                      </c:pt>
                      <c:pt idx="2">
                        <c:v>Эреспал</c:v>
                      </c:pt>
                      <c:pt idx="3">
                        <c:v>Називин</c:v>
                      </c:pt>
                      <c:pt idx="4">
                        <c:v>Гексорал</c:v>
                      </c:pt>
                      <c:pt idx="5">
                        <c:v>Парацетамол</c:v>
                      </c:pt>
                      <c:pt idx="6">
                        <c:v>Мексидол</c:v>
                      </c:pt>
                      <c:pt idx="7">
                        <c:v>Аквалор</c:v>
                      </c:pt>
                      <c:pt idx="8">
                        <c:v>Лизобакт</c:v>
                      </c:pt>
                      <c:pt idx="9">
                        <c:v>Тантум верде</c:v>
                      </c:pt>
                      <c:pt idx="10">
                        <c:v>Бисопролол</c:v>
                      </c:pt>
                      <c:pt idx="11">
                        <c:v>Лазолван</c:v>
                      </c:pt>
                      <c:pt idx="12">
                        <c:v>Нурофен для детей</c:v>
                      </c:pt>
                      <c:pt idx="13">
                        <c:v>Метформин</c:v>
                      </c:pt>
                      <c:pt idx="14">
                        <c:v>Синупрет</c:v>
                      </c:pt>
                      <c:pt idx="15">
                        <c:v>Зиртек</c:v>
                      </c:pt>
                      <c:pt idx="16">
                        <c:v>Мидокалм</c:v>
                      </c:pt>
                      <c:pt idx="17">
                        <c:v>Кагоцел</c:v>
                      </c:pt>
                      <c:pt idx="18">
                        <c:v>Виферон</c:v>
                      </c:pt>
                      <c:pt idx="19">
                        <c:v>Амлодипин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FB21-41FA-87EA-36F10FBDE5D8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solidFill>
                      <a:schemeClr val="bg1"/>
                    </a:solidFill>
                  </a:ln>
                  <a:effectLst/>
                </c:spPr>
                <c:invertIfNegative val="0"/>
                <c:dLbls>
                  <c:numFmt formatCode="#,##0.0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spcFirstLastPara="1" vertOverflow="ellipsis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shade val="95000"/>
                                <a:satMod val="105000"/>
                              </a:schemeClr>
                            </a:solidFill>
                            <a:prstDash val="solid"/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Мирамистин</c:v>
                      </c:pt>
                      <c:pt idx="1">
                        <c:v>Ингавирин </c:v>
                      </c:pt>
                      <c:pt idx="2">
                        <c:v>Эреспал</c:v>
                      </c:pt>
                      <c:pt idx="3">
                        <c:v>Називин</c:v>
                      </c:pt>
                      <c:pt idx="4">
                        <c:v>Гексорал</c:v>
                      </c:pt>
                      <c:pt idx="5">
                        <c:v>Парацетамол</c:v>
                      </c:pt>
                      <c:pt idx="6">
                        <c:v>Мексидол</c:v>
                      </c:pt>
                      <c:pt idx="7">
                        <c:v>Аквалор</c:v>
                      </c:pt>
                      <c:pt idx="8">
                        <c:v>Лизобакт</c:v>
                      </c:pt>
                      <c:pt idx="9">
                        <c:v>Тантум верде</c:v>
                      </c:pt>
                      <c:pt idx="10">
                        <c:v>Бисопролол</c:v>
                      </c:pt>
                      <c:pt idx="11">
                        <c:v>Лазолван</c:v>
                      </c:pt>
                      <c:pt idx="12">
                        <c:v>Нурофен для детей</c:v>
                      </c:pt>
                      <c:pt idx="13">
                        <c:v>Метформин</c:v>
                      </c:pt>
                      <c:pt idx="14">
                        <c:v>Синупрет</c:v>
                      </c:pt>
                      <c:pt idx="15">
                        <c:v>Зиртек</c:v>
                      </c:pt>
                      <c:pt idx="16">
                        <c:v>Мидокалм</c:v>
                      </c:pt>
                      <c:pt idx="17">
                        <c:v>Кагоцел</c:v>
                      </c:pt>
                      <c:pt idx="18">
                        <c:v>Виферон</c:v>
                      </c:pt>
                      <c:pt idx="19">
                        <c:v>Амлодипин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B21-41FA-87EA-36F10FBDE5D8}"/>
                  </c:ext>
                </c:extLst>
              </c15:ser>
            </c15:filteredBarSeries>
          </c:ext>
        </c:extLst>
      </c:barChar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997568"/>
        <c:axId val="123996032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rgbClr val="00768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Лист1!$A$2:$A$21</c15:sqref>
                        </c15:formulaRef>
                      </c:ext>
                    </c:extLst>
                    <c:strCache>
                      <c:ptCount val="20"/>
                      <c:pt idx="0">
                        <c:v>Мирамистин</c:v>
                      </c:pt>
                      <c:pt idx="1">
                        <c:v>Ингавирин </c:v>
                      </c:pt>
                      <c:pt idx="2">
                        <c:v>Эреспал</c:v>
                      </c:pt>
                      <c:pt idx="3">
                        <c:v>Називин</c:v>
                      </c:pt>
                      <c:pt idx="4">
                        <c:v>Гексорал</c:v>
                      </c:pt>
                      <c:pt idx="5">
                        <c:v>Парацетамол</c:v>
                      </c:pt>
                      <c:pt idx="6">
                        <c:v>Мексидол</c:v>
                      </c:pt>
                      <c:pt idx="7">
                        <c:v>Аквалор</c:v>
                      </c:pt>
                      <c:pt idx="8">
                        <c:v>Лизобакт</c:v>
                      </c:pt>
                      <c:pt idx="9">
                        <c:v>Тантум верде</c:v>
                      </c:pt>
                      <c:pt idx="10">
                        <c:v>Бисопролол</c:v>
                      </c:pt>
                      <c:pt idx="11">
                        <c:v>Лазолван</c:v>
                      </c:pt>
                      <c:pt idx="12">
                        <c:v>Нурофен для детей</c:v>
                      </c:pt>
                      <c:pt idx="13">
                        <c:v>Метформин</c:v>
                      </c:pt>
                      <c:pt idx="14">
                        <c:v>Синупрет</c:v>
                      </c:pt>
                      <c:pt idx="15">
                        <c:v>Зиртек</c:v>
                      </c:pt>
                      <c:pt idx="16">
                        <c:v>Мидокалм</c:v>
                      </c:pt>
                      <c:pt idx="17">
                        <c:v>Кагоцел</c:v>
                      </c:pt>
                      <c:pt idx="18">
                        <c:v>Виферон</c:v>
                      </c:pt>
                      <c:pt idx="19">
                        <c:v>Амлодипин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AB73-4B70-B5FC-61D614AC9B11}"/>
                  </c:ext>
                </c:extLst>
              </c15:ser>
            </c15:filteredBarSeries>
          </c:ext>
        </c:extLst>
      </c:barChart>
      <c:catAx>
        <c:axId val="12386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994112"/>
        <c:crosses val="autoZero"/>
        <c:auto val="1"/>
        <c:lblAlgn val="ctr"/>
        <c:lblOffset val="100"/>
        <c:noMultiLvlLbl val="0"/>
      </c:catAx>
      <c:valAx>
        <c:axId val="123994112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1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50" b="0" i="1" dirty="0">
                    <a:solidFill>
                      <a:schemeClr val="bg2"/>
                    </a:solidFill>
                    <a:effectLst/>
                  </a:rPr>
                  <a:t>% назначений</a:t>
                </a:r>
              </a:p>
            </c:rich>
          </c:tx>
          <c:layout>
            <c:manualLayout>
              <c:xMode val="edge"/>
              <c:yMode val="edge"/>
              <c:x val="1.4165671891248146E-2"/>
              <c:y val="0.274658574835821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;[Red]0.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861248"/>
        <c:crosses val="autoZero"/>
        <c:crossBetween val="between"/>
      </c:valAx>
      <c:valAx>
        <c:axId val="123996032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23997568"/>
        <c:crosses val="max"/>
        <c:crossBetween val="between"/>
      </c:valAx>
      <c:catAx>
        <c:axId val="123997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39960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59CDB-72EA-483D-9A34-D50D326764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56AC4-8048-47C4-97D0-565009C72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241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D6798F8-BDA6-46C0-A11F-B16041C3620C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28DE85F-A49F-4D4C-8D78-799212E24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3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2140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24282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86422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48564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10704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72846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34986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97126" algn="l" defTabSz="92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2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DE85F-A49F-4D4C-8D78-799212E249B2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28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638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2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DE85F-A49F-4D4C-8D78-799212E249B2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28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41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8646971" cy="46154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6718167" cy="442661"/>
          </a:xfrm>
        </p:spPr>
        <p:txBody>
          <a:bodyPr anchor="b">
            <a:noAutofit/>
          </a:bodyPr>
          <a:lstStyle>
            <a:lvl1pPr marL="0" indent="0">
              <a:buNone/>
              <a:defRPr sz="19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4598" y="4215715"/>
            <a:ext cx="6718075" cy="318287"/>
          </a:xfrm>
        </p:spPr>
        <p:txBody>
          <a:bodyPr anchor="b">
            <a:normAutofit/>
          </a:bodyPr>
          <a:lstStyle>
            <a:lvl1pPr algn="l">
              <a:lnSpc>
                <a:spcPct val="95000"/>
              </a:lnSpc>
              <a:spcBef>
                <a:spcPts val="204"/>
              </a:spcBef>
              <a:defRPr sz="100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Question and 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69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1_Triangles and Blo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6371" y="1122848"/>
            <a:ext cx="4100599" cy="2742335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 b="1" baseline="0">
                <a:solidFill>
                  <a:schemeClr val="tx1"/>
                </a:solidFill>
              </a:defRPr>
            </a:lvl1pPr>
            <a:lvl2pPr marL="3240" indent="0" algn="l">
              <a:spcBef>
                <a:spcPts val="0"/>
              </a:spcBef>
              <a:buNone/>
              <a:tabLst/>
              <a:defRPr sz="2200" baseline="0">
                <a:solidFill>
                  <a:schemeClr val="bg2"/>
                </a:solidFill>
              </a:defRPr>
            </a:lvl2pPr>
            <a:lvl3pPr marL="92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8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0" y="-8966"/>
            <a:ext cx="4392706" cy="5152465"/>
          </a:xfrm>
          <a:custGeom>
            <a:avLst/>
            <a:gdLst>
              <a:gd name="connsiteX0" fmla="*/ 0 w 4392706"/>
              <a:gd name="connsiteY0" fmla="*/ 0 h 5143500"/>
              <a:gd name="connsiteX1" fmla="*/ 4392706 w 4392706"/>
              <a:gd name="connsiteY1" fmla="*/ 0 h 5143500"/>
              <a:gd name="connsiteX2" fmla="*/ 4392706 w 4392706"/>
              <a:gd name="connsiteY2" fmla="*/ 5143500 h 5143500"/>
              <a:gd name="connsiteX3" fmla="*/ 0 w 4392706"/>
              <a:gd name="connsiteY3" fmla="*/ 5143500 h 5143500"/>
              <a:gd name="connsiteX4" fmla="*/ 0 w 4392706"/>
              <a:gd name="connsiteY4" fmla="*/ 0 h 5143500"/>
              <a:gd name="connsiteX0" fmla="*/ 0 w 4392706"/>
              <a:gd name="connsiteY0" fmla="*/ 8965 h 5152465"/>
              <a:gd name="connsiteX1" fmla="*/ 2707341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  <a:gd name="connsiteX0" fmla="*/ 0 w 4392706"/>
              <a:gd name="connsiteY0" fmla="*/ 8965 h 5152465"/>
              <a:gd name="connsiteX1" fmla="*/ 2707341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  <a:gd name="connsiteX0" fmla="*/ 0 w 4392706"/>
              <a:gd name="connsiteY0" fmla="*/ 8965 h 5152465"/>
              <a:gd name="connsiteX1" fmla="*/ 2716306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92706" h="5152465">
                <a:moveTo>
                  <a:pt x="0" y="8965"/>
                </a:moveTo>
                <a:lnTo>
                  <a:pt x="2716306" y="0"/>
                </a:lnTo>
                <a:lnTo>
                  <a:pt x="4392706" y="5152465"/>
                </a:lnTo>
                <a:lnTo>
                  <a:pt x="0" y="5152465"/>
                </a:lnTo>
                <a:lnTo>
                  <a:pt x="0" y="896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59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w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438166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Rectangle 16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41096" y="2136385"/>
            <a:ext cx="2145875" cy="747897"/>
          </a:xfrm>
        </p:spPr>
        <p:txBody>
          <a:bodyPr anchor="ctr"/>
          <a:lstStyle>
            <a:lvl1pPr>
              <a:defRPr sz="2700" cap="all" baseline="0"/>
            </a:lvl1pPr>
          </a:lstStyle>
          <a:p>
            <a:r>
              <a:rPr lang="en-GB" dirty="0"/>
              <a:t>Title </a:t>
            </a:r>
            <a:r>
              <a:rPr lang="en-GB" dirty="0" err="1"/>
              <a:t>title</a:t>
            </a:r>
            <a:r>
              <a:rPr lang="en-GB" dirty="0"/>
              <a:t> </a:t>
            </a:r>
            <a:r>
              <a:rPr lang="en-GB" dirty="0" err="1"/>
              <a:t>title</a:t>
            </a:r>
            <a:r>
              <a:rPr lang="en-GB" dirty="0"/>
              <a:t> </a:t>
            </a:r>
            <a:r>
              <a:rPr lang="en-GB" dirty="0" err="1"/>
              <a:t>title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 userDrawn="1"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272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1 -W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41096" y="2136385"/>
            <a:ext cx="2145875" cy="747897"/>
          </a:xfrm>
        </p:spPr>
        <p:txBody>
          <a:bodyPr anchor="ctr"/>
          <a:lstStyle>
            <a:lvl1pPr>
              <a:defRPr sz="2700" cap="all" baseline="0"/>
            </a:lvl1pPr>
          </a:lstStyle>
          <a:p>
            <a:r>
              <a:rPr lang="en-GB" dirty="0"/>
              <a:t>Title </a:t>
            </a:r>
            <a:r>
              <a:rPr lang="en-GB" dirty="0" err="1"/>
              <a:t>title</a:t>
            </a:r>
            <a:r>
              <a:rPr lang="en-GB" dirty="0"/>
              <a:t> </a:t>
            </a:r>
            <a:r>
              <a:rPr lang="en-GB" dirty="0" err="1"/>
              <a:t>title</a:t>
            </a:r>
            <a:r>
              <a:rPr lang="en-GB" dirty="0"/>
              <a:t> </a:t>
            </a:r>
            <a:r>
              <a:rPr lang="en-GB" dirty="0" err="1"/>
              <a:t>title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 bwMode="white">
          <a:xfrm>
            <a:off x="0" y="4679247"/>
            <a:ext cx="1867882" cy="46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 userDrawn="1"/>
        </p:nvSpPr>
        <p:spPr>
          <a:xfrm>
            <a:off x="247311" y="4659204"/>
            <a:ext cx="560381" cy="246779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3240">
              <a:spcBef>
                <a:spcPts val="816"/>
              </a:spcBef>
            </a:pPr>
            <a:fld id="{5575D932-8F50-448D-A3FF-976A850649DE}" type="slidenum">
              <a:rPr lang="en-GB" sz="700" smtClean="0">
                <a:solidFill>
                  <a:schemeClr val="bg2"/>
                </a:solidFill>
              </a:rPr>
              <a:pPr marL="3240">
                <a:spcBef>
                  <a:spcPts val="816"/>
                </a:spcBef>
              </a:pPr>
              <a:t>‹#›</a:t>
            </a:fld>
            <a:endParaRPr lang="en-GB" sz="700" dirty="0">
              <a:solidFill>
                <a:schemeClr val="bg2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340288" cy="5143500"/>
          </a:xfrm>
          <a:custGeom>
            <a:avLst/>
            <a:gdLst>
              <a:gd name="connsiteX0" fmla="*/ 0 w 6438900"/>
              <a:gd name="connsiteY0" fmla="*/ 0 h 5143500"/>
              <a:gd name="connsiteX1" fmla="*/ 6438900 w 6438900"/>
              <a:gd name="connsiteY1" fmla="*/ 0 h 5143500"/>
              <a:gd name="connsiteX2" fmla="*/ 6438900 w 6438900"/>
              <a:gd name="connsiteY2" fmla="*/ 5143500 h 5143500"/>
              <a:gd name="connsiteX3" fmla="*/ 0 w 6438900"/>
              <a:gd name="connsiteY3" fmla="*/ 5143500 h 5143500"/>
              <a:gd name="connsiteX4" fmla="*/ 0 w 6438900"/>
              <a:gd name="connsiteY4" fmla="*/ 0 h 5143500"/>
              <a:gd name="connsiteX0" fmla="*/ 0 w 6438900"/>
              <a:gd name="connsiteY0" fmla="*/ 0 h 5143500"/>
              <a:gd name="connsiteX1" fmla="*/ 4654924 w 6438900"/>
              <a:gd name="connsiteY1" fmla="*/ 0 h 5143500"/>
              <a:gd name="connsiteX2" fmla="*/ 6438900 w 6438900"/>
              <a:gd name="connsiteY2" fmla="*/ 5143500 h 5143500"/>
              <a:gd name="connsiteX3" fmla="*/ 0 w 6438900"/>
              <a:gd name="connsiteY3" fmla="*/ 5143500 h 5143500"/>
              <a:gd name="connsiteX4" fmla="*/ 0 w 6438900"/>
              <a:gd name="connsiteY4" fmla="*/ 0 h 5143500"/>
              <a:gd name="connsiteX0" fmla="*/ 0 w 6340288"/>
              <a:gd name="connsiteY0" fmla="*/ 0 h 5143500"/>
              <a:gd name="connsiteX1" fmla="*/ 4654924 w 6340288"/>
              <a:gd name="connsiteY1" fmla="*/ 0 h 5143500"/>
              <a:gd name="connsiteX2" fmla="*/ 6340288 w 6340288"/>
              <a:gd name="connsiteY2" fmla="*/ 5143500 h 5143500"/>
              <a:gd name="connsiteX3" fmla="*/ 0 w 6340288"/>
              <a:gd name="connsiteY3" fmla="*/ 5143500 h 5143500"/>
              <a:gd name="connsiteX4" fmla="*/ 0 w 6340288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40288" h="5143500">
                <a:moveTo>
                  <a:pt x="0" y="0"/>
                </a:moveTo>
                <a:lnTo>
                  <a:pt x="4654924" y="0"/>
                </a:lnTo>
                <a:lnTo>
                  <a:pt x="6340288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411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4000" y="1535277"/>
            <a:ext cx="3569511" cy="1017291"/>
          </a:xfrm>
        </p:spPr>
        <p:txBody>
          <a:bodyPr anchor="ctr"/>
          <a:lstStyle>
            <a:lvl1pPr>
              <a:defRPr sz="3700" baseline="0"/>
            </a:lvl1pPr>
          </a:lstStyle>
          <a:p>
            <a:r>
              <a:rPr lang="en-US" dirty="0"/>
              <a:t>Subject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4000" y="2724522"/>
            <a:ext cx="3569511" cy="1816529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2"/>
                </a:solidFill>
              </a:defRPr>
            </a:lvl1pPr>
            <a:lvl2pPr marL="3240" indent="0" algn="l">
              <a:spcBef>
                <a:spcPts val="816"/>
              </a:spcBef>
              <a:buNone/>
              <a:tabLst/>
              <a:defRPr baseline="0">
                <a:solidFill>
                  <a:schemeClr val="tx1"/>
                </a:solidFill>
              </a:defRPr>
            </a:lvl2pPr>
            <a:lvl3pPr marL="92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8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MORE COMPLETE TITLE</a:t>
            </a:r>
          </a:p>
          <a:p>
            <a:pPr lvl="1"/>
            <a:r>
              <a:rPr lang="en-US" dirty="0"/>
              <a:t>Body text: Lorem ipsum dolor sit amet, consectetuer adipiscing elit. Maecenas porttitor congue massa.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Pellentesque habitant morbi tristique senectus et netus et malesuada fames ac turpis egestas. Proin pharetra nonummy pede. Mauris et </a:t>
            </a:r>
            <a:r>
              <a:rPr lang="en-US" dirty="0" err="1"/>
              <a:t>orci</a:t>
            </a:r>
            <a:r>
              <a:rPr lang="en-US" dirty="0"/>
              <a:t>.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2"/>
            <a:ext cx="3569510" cy="1172925"/>
          </a:xfrm>
        </p:spPr>
        <p:txBody>
          <a:bodyPr anchor="b">
            <a:normAutofit/>
          </a:bodyPr>
          <a:lstStyle>
            <a:lvl1pPr>
              <a:defRPr sz="2200" b="0" cap="none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Related phrase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7166089" y="922544"/>
            <a:ext cx="1081211" cy="10809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ZA" dirty="0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385163" y="2987329"/>
            <a:ext cx="1384960" cy="13845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ZA" dirty="0">
              <a:solidFill>
                <a:srgbClr val="FFFF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246169" y="3098171"/>
            <a:ext cx="381308" cy="38120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ZA" dirty="0">
              <a:solidFill>
                <a:srgbClr val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163709" y="838978"/>
            <a:ext cx="167181" cy="1671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195" tIns="31098" rIns="62195" bIns="31098" rtlCol="0" anchor="ctr"/>
          <a:lstStyle/>
          <a:p>
            <a:pPr algn="ctr"/>
            <a:endParaRPr lang="en-ZA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142217" y="809746"/>
            <a:ext cx="2979602" cy="2978781"/>
          </a:xfrm>
          <a:prstGeom prst="ellipse">
            <a:avLst/>
          </a:prstGeom>
          <a:ln w="38100">
            <a:solidFill>
              <a:schemeClr val="accent3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974510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25791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42688" y="3486270"/>
            <a:ext cx="3843754" cy="657105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043071" y="3486270"/>
            <a:ext cx="3843754" cy="657105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42688" y="1831103"/>
            <a:ext cx="3843754" cy="1550392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5043071" y="1831103"/>
            <a:ext cx="3843754" cy="1550392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242688" y="1388443"/>
            <a:ext cx="3843754" cy="442661"/>
          </a:xfrm>
          <a:solidFill>
            <a:schemeClr val="tx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5043071" y="1388443"/>
            <a:ext cx="3843754" cy="442661"/>
          </a:xfrm>
          <a:solidFill>
            <a:schemeClr val="accent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2077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8654595" cy="461548"/>
          </a:xfrm>
        </p:spPr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6695158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44533" y="3481305"/>
            <a:ext cx="2561614" cy="785512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300205" y="3481305"/>
            <a:ext cx="2561614" cy="785512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44533" y="1831103"/>
            <a:ext cx="2561614" cy="1550392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3300205" y="1831103"/>
            <a:ext cx="2561614" cy="1550392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244533" y="1388443"/>
            <a:ext cx="2561614" cy="442661"/>
          </a:xfrm>
          <a:solidFill>
            <a:schemeClr val="tx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3300205" y="1388443"/>
            <a:ext cx="2561614" cy="442661"/>
          </a:xfrm>
          <a:solidFill>
            <a:schemeClr val="accent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301029" y="3481305"/>
            <a:ext cx="2561614" cy="785512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6301029" y="1831103"/>
            <a:ext cx="2561614" cy="1550392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301029" y="1388443"/>
            <a:ext cx="2561614" cy="442661"/>
          </a:xfrm>
          <a:solidFill>
            <a:schemeClr val="accent6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649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6723160" cy="461548"/>
          </a:xfrm>
        </p:spPr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6615283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35007" y="3481305"/>
            <a:ext cx="1948830" cy="840694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2469336" y="3481305"/>
            <a:ext cx="1948830" cy="840694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35007" y="1831103"/>
            <a:ext cx="1948830" cy="1550392"/>
          </a:xfrm>
        </p:spPr>
        <p:txBody>
          <a:bodyPr lIns="72000" tIns="72000" rIns="72000" bIns="72000"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235007" y="1388443"/>
            <a:ext cx="1948830" cy="442660"/>
          </a:xfrm>
          <a:solidFill>
            <a:schemeClr val="tx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2469336" y="1388443"/>
            <a:ext cx="1948830" cy="442660"/>
          </a:xfrm>
          <a:solidFill>
            <a:schemeClr val="accent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2469336" y="1831103"/>
            <a:ext cx="1948830" cy="1550392"/>
          </a:xfrm>
        </p:spPr>
        <p:txBody>
          <a:bodyPr lIns="72000" tIns="72000" rIns="72000" bIns="72000"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4703665" y="3481305"/>
            <a:ext cx="1948830" cy="840694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4703665" y="1388443"/>
            <a:ext cx="1948830" cy="442660"/>
          </a:xfrm>
          <a:solidFill>
            <a:schemeClr val="accent6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4703665" y="1831103"/>
            <a:ext cx="1948830" cy="1550392"/>
          </a:xfrm>
        </p:spPr>
        <p:txBody>
          <a:bodyPr lIns="72000" tIns="72000" rIns="72000" bIns="72000"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937995" y="3481305"/>
            <a:ext cx="1948830" cy="840694"/>
          </a:xfrm>
        </p:spPr>
        <p:txBody>
          <a:bodyPr/>
          <a:lstStyle>
            <a:lvl1pPr>
              <a:defRPr lang="en-US" sz="12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25"/>
          </p:nvPr>
        </p:nvSpPr>
        <p:spPr>
          <a:xfrm>
            <a:off x="6937995" y="1388443"/>
            <a:ext cx="1948830" cy="442660"/>
          </a:xfrm>
          <a:solidFill>
            <a:schemeClr val="accent3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6937995" y="1831103"/>
            <a:ext cx="1948830" cy="1550392"/>
          </a:xfrm>
        </p:spPr>
        <p:txBody>
          <a:bodyPr lIns="72000" tIns="72000" rIns="72000" bIns="72000"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914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 Column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8654595" cy="461548"/>
          </a:xfrm>
        </p:spPr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6710517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242687" y="1388443"/>
            <a:ext cx="3864347" cy="442661"/>
          </a:xfrm>
          <a:solidFill>
            <a:schemeClr val="tx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5012927" y="1388443"/>
            <a:ext cx="3873898" cy="442661"/>
          </a:xfrm>
          <a:solidFill>
            <a:schemeClr val="accent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242687" y="2001691"/>
            <a:ext cx="3864347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5012927" y="2001691"/>
            <a:ext cx="3873898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32376" y="4215715"/>
            <a:ext cx="6725791" cy="318287"/>
          </a:xfrm>
        </p:spPr>
        <p:txBody>
          <a:bodyPr anchor="b">
            <a:normAutofit/>
          </a:bodyPr>
          <a:lstStyle>
            <a:lvl1pPr algn="l">
              <a:lnSpc>
                <a:spcPct val="95000"/>
              </a:lnSpc>
              <a:spcBef>
                <a:spcPts val="204"/>
              </a:spcBef>
              <a:defRPr sz="10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Question and 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825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3 Column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8654595" cy="461548"/>
          </a:xfrm>
        </p:spPr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6710517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242686" y="1388444"/>
            <a:ext cx="2654085" cy="442661"/>
          </a:xfrm>
          <a:solidFill>
            <a:schemeClr val="tx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3255264" y="1388443"/>
            <a:ext cx="2654085" cy="442661"/>
          </a:xfrm>
          <a:solidFill>
            <a:schemeClr val="accent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232737" y="1388444"/>
            <a:ext cx="2654085" cy="442661"/>
          </a:xfrm>
          <a:solidFill>
            <a:schemeClr val="accent6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250368" y="2001691"/>
            <a:ext cx="2654086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3255266" y="2001691"/>
            <a:ext cx="2654086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4"/>
          </p:nvPr>
        </p:nvSpPr>
        <p:spPr>
          <a:xfrm>
            <a:off x="6232739" y="2001691"/>
            <a:ext cx="2654086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32377" y="4215715"/>
            <a:ext cx="7880266" cy="318287"/>
          </a:xfrm>
        </p:spPr>
        <p:txBody>
          <a:bodyPr anchor="b">
            <a:normAutofit/>
          </a:bodyPr>
          <a:lstStyle>
            <a:lvl1pPr algn="l">
              <a:lnSpc>
                <a:spcPct val="95000"/>
              </a:lnSpc>
              <a:spcBef>
                <a:spcPts val="204"/>
              </a:spcBef>
              <a:defRPr sz="10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Question and 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875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4 Column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7870391" cy="461548"/>
          </a:xfrm>
        </p:spPr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6710517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240527" y="1388443"/>
            <a:ext cx="1912119" cy="442661"/>
          </a:xfrm>
          <a:solidFill>
            <a:schemeClr val="tx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2477192" y="1388443"/>
            <a:ext cx="1912119" cy="442661"/>
          </a:xfrm>
          <a:solidFill>
            <a:schemeClr val="accent2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4713857" y="1388443"/>
            <a:ext cx="1912119" cy="442661"/>
          </a:xfrm>
          <a:solidFill>
            <a:schemeClr val="accent6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25"/>
          </p:nvPr>
        </p:nvSpPr>
        <p:spPr>
          <a:xfrm>
            <a:off x="6950523" y="1388443"/>
            <a:ext cx="1912119" cy="442661"/>
          </a:xfrm>
          <a:solidFill>
            <a:schemeClr val="accent3"/>
          </a:solidFill>
        </p:spPr>
        <p:txBody>
          <a:bodyPr lIns="73459" rIns="24486" anchor="ctr">
            <a:normAutofit/>
          </a:bodyPr>
          <a:lstStyle>
            <a:lvl1pPr>
              <a:lnSpc>
                <a:spcPct val="80000"/>
              </a:lnSpc>
              <a:spcBef>
                <a:spcPts val="816"/>
              </a:spcBef>
              <a:defRPr lang="en-US" sz="160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97599" indent="-137132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240527" y="2001691"/>
            <a:ext cx="1912119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2477192" y="2001691"/>
            <a:ext cx="1912119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4713857" y="2001691"/>
            <a:ext cx="1912119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6950523" y="2001691"/>
            <a:ext cx="1912119" cy="2029761"/>
          </a:xfrm>
        </p:spPr>
        <p:txBody>
          <a:bodyPr lIns="73459" rIns="24486"/>
          <a:lstStyle>
            <a:lvl1pPr>
              <a:defRPr sz="15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40527" y="4215715"/>
            <a:ext cx="6717639" cy="318287"/>
          </a:xfrm>
        </p:spPr>
        <p:txBody>
          <a:bodyPr anchor="b">
            <a:normAutofit/>
          </a:bodyPr>
          <a:lstStyle>
            <a:lvl1pPr algn="l">
              <a:lnSpc>
                <a:spcPct val="95000"/>
              </a:lnSpc>
              <a:spcBef>
                <a:spcPts val="204"/>
              </a:spcBef>
              <a:defRPr sz="10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Question and 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01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25791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47650" y="1388443"/>
            <a:ext cx="7870391" cy="264300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213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bi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25791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 rot="420000">
            <a:off x="6480242" y="1618453"/>
            <a:ext cx="1515340" cy="245132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187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bile Up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25791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808770" y="1707293"/>
            <a:ext cx="1501361" cy="242038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631889" y="4219806"/>
            <a:ext cx="6326278" cy="318287"/>
          </a:xfrm>
        </p:spPr>
        <p:txBody>
          <a:bodyPr anchor="b">
            <a:normAutofit/>
          </a:bodyPr>
          <a:lstStyle>
            <a:lvl1pPr algn="l">
              <a:lnSpc>
                <a:spcPct val="95000"/>
              </a:lnSpc>
              <a:spcBef>
                <a:spcPts val="204"/>
              </a:spcBef>
              <a:defRPr sz="1000" cap="none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Question and 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218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- Box Image [Green]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0" y="-8966"/>
            <a:ext cx="4392706" cy="5152465"/>
          </a:xfrm>
          <a:custGeom>
            <a:avLst/>
            <a:gdLst>
              <a:gd name="connsiteX0" fmla="*/ 0 w 4392706"/>
              <a:gd name="connsiteY0" fmla="*/ 0 h 5143500"/>
              <a:gd name="connsiteX1" fmla="*/ 4392706 w 4392706"/>
              <a:gd name="connsiteY1" fmla="*/ 0 h 5143500"/>
              <a:gd name="connsiteX2" fmla="*/ 4392706 w 4392706"/>
              <a:gd name="connsiteY2" fmla="*/ 5143500 h 5143500"/>
              <a:gd name="connsiteX3" fmla="*/ 0 w 4392706"/>
              <a:gd name="connsiteY3" fmla="*/ 5143500 h 5143500"/>
              <a:gd name="connsiteX4" fmla="*/ 0 w 4392706"/>
              <a:gd name="connsiteY4" fmla="*/ 0 h 5143500"/>
              <a:gd name="connsiteX0" fmla="*/ 0 w 4392706"/>
              <a:gd name="connsiteY0" fmla="*/ 8965 h 5152465"/>
              <a:gd name="connsiteX1" fmla="*/ 2707341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  <a:gd name="connsiteX0" fmla="*/ 0 w 4392706"/>
              <a:gd name="connsiteY0" fmla="*/ 8965 h 5152465"/>
              <a:gd name="connsiteX1" fmla="*/ 2707341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  <a:gd name="connsiteX0" fmla="*/ 0 w 4392706"/>
              <a:gd name="connsiteY0" fmla="*/ 8965 h 5152465"/>
              <a:gd name="connsiteX1" fmla="*/ 2716306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92706" h="5152465">
                <a:moveTo>
                  <a:pt x="0" y="8965"/>
                </a:moveTo>
                <a:lnTo>
                  <a:pt x="2716306" y="0"/>
                </a:lnTo>
                <a:lnTo>
                  <a:pt x="4392706" y="5152465"/>
                </a:lnTo>
                <a:lnTo>
                  <a:pt x="0" y="5152465"/>
                </a:lnTo>
                <a:lnTo>
                  <a:pt x="0" y="896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52766" y="1388444"/>
            <a:ext cx="4216925" cy="2247851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 baseline="0">
                <a:solidFill>
                  <a:schemeClr val="bg1"/>
                </a:solidFill>
              </a:defRPr>
            </a:lvl1pPr>
            <a:lvl2pPr marL="3240" indent="0" algn="l">
              <a:lnSpc>
                <a:spcPct val="90000"/>
              </a:lnSpc>
              <a:spcBef>
                <a:spcPts val="408"/>
              </a:spcBef>
              <a:buNone/>
              <a:tabLst/>
              <a:defRPr sz="2200" baseline="0">
                <a:solidFill>
                  <a:schemeClr val="bg1">
                    <a:alpha val="70000"/>
                  </a:schemeClr>
                </a:solidFill>
              </a:defRPr>
            </a:lvl2pPr>
            <a:lvl3pPr marL="92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8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pic>
        <p:nvPicPr>
          <p:cNvPr id="7" name="Picture 6" descr="IPSOS_GAMECHANGERS_blue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pic>
        <p:nvPicPr>
          <p:cNvPr id="11" name="Picture 10" descr="IPSOS_GAMECHANGERS_blue.pn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614375" y="4665811"/>
            <a:ext cx="3164412" cy="26949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GB" sz="800" cap="none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95000"/>
              </a:lnSpc>
              <a:spcBef>
                <a:spcPts val="204"/>
              </a:spcBef>
            </a:pPr>
            <a:r>
              <a:rPr lang="en-US" dirty="0"/>
              <a:t>© 2018 Ipsos. </a:t>
            </a:r>
            <a:endParaRPr lang="en-GB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247312" y="4665811"/>
            <a:ext cx="382425" cy="26019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US" sz="800" cap="none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95000"/>
              </a:lnSpc>
              <a:spcBef>
                <a:spcPts val="204"/>
              </a:spcBef>
            </a:pPr>
            <a:fld id="{7F034911-0302-4AAB-AEF0-815419E29289}" type="slidenum">
              <a:rPr lang="en-GB" smtClean="0"/>
              <a:pPr>
                <a:lnSpc>
                  <a:spcPct val="95000"/>
                </a:lnSpc>
                <a:spcBef>
                  <a:spcPts val="204"/>
                </a:spcBef>
              </a:pPr>
              <a:t>‹#›</a:t>
            </a:fld>
            <a:endParaRPr lang="en-GB" dirty="0"/>
          </a:p>
        </p:txBody>
      </p:sp>
      <p:pic>
        <p:nvPicPr>
          <p:cNvPr id="18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39CA95EB-76B2-43A2-8D3B-C3C1DBF531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al 36">
            <a:extLst>
              <a:ext uri="{FF2B5EF4-FFF2-40B4-BE49-F238E27FC236}">
                <a16:creationId xmlns="" xmlns:a16="http://schemas.microsoft.com/office/drawing/2014/main" id="{44185B2C-1077-4084-972A-5A9F73067536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0" name="Oval 37">
            <a:extLst>
              <a:ext uri="{FF2B5EF4-FFF2-40B4-BE49-F238E27FC236}">
                <a16:creationId xmlns="" xmlns:a16="http://schemas.microsoft.com/office/drawing/2014/main" id="{6F429375-33AE-43AA-A7BE-400F3DE77554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1" name="Oval 38">
            <a:extLst>
              <a:ext uri="{FF2B5EF4-FFF2-40B4-BE49-F238E27FC236}">
                <a16:creationId xmlns="" xmlns:a16="http://schemas.microsoft.com/office/drawing/2014/main" id="{C3FB7BD1-6435-4271-95F6-905464D38EC4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31" name="Oval 39">
            <a:extLst>
              <a:ext uri="{FF2B5EF4-FFF2-40B4-BE49-F238E27FC236}">
                <a16:creationId xmlns="" xmlns:a16="http://schemas.microsoft.com/office/drawing/2014/main" id="{2C4DAC8A-AA01-48BF-8996-2544C5586453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2" name="Oval 40">
            <a:extLst>
              <a:ext uri="{FF2B5EF4-FFF2-40B4-BE49-F238E27FC236}">
                <a16:creationId xmlns="" xmlns:a16="http://schemas.microsoft.com/office/drawing/2014/main" id="{C5A7C783-FF5B-493F-B41D-F6E674038914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3" name="Oval 41">
            <a:extLst>
              <a:ext uri="{FF2B5EF4-FFF2-40B4-BE49-F238E27FC236}">
                <a16:creationId xmlns="" xmlns:a16="http://schemas.microsoft.com/office/drawing/2014/main" id="{436A3258-C96C-472B-ACC0-B1A120CA6587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4" name="Oval 42">
            <a:extLst>
              <a:ext uri="{FF2B5EF4-FFF2-40B4-BE49-F238E27FC236}">
                <a16:creationId xmlns="" xmlns:a16="http://schemas.microsoft.com/office/drawing/2014/main" id="{1310E64D-8567-4208-8D88-79F7B5355804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5" name="Oval 43">
            <a:extLst>
              <a:ext uri="{FF2B5EF4-FFF2-40B4-BE49-F238E27FC236}">
                <a16:creationId xmlns="" xmlns:a16="http://schemas.microsoft.com/office/drawing/2014/main" id="{8E9529F3-763A-4B22-9204-36E25E17B0A5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6" name="Rechteck 32">
            <a:extLst>
              <a:ext uri="{FF2B5EF4-FFF2-40B4-BE49-F238E27FC236}">
                <a16:creationId xmlns="" xmlns:a16="http://schemas.microsoft.com/office/drawing/2014/main" id="{544910E0-D5D5-4335-9C4A-42D7AD09F6FF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97197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- wide image [Green]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8964"/>
            <a:ext cx="6223748" cy="5152464"/>
          </a:xfrm>
          <a:custGeom>
            <a:avLst/>
            <a:gdLst>
              <a:gd name="connsiteX0" fmla="*/ 0 w 6438900"/>
              <a:gd name="connsiteY0" fmla="*/ 0 h 5143500"/>
              <a:gd name="connsiteX1" fmla="*/ 6438900 w 6438900"/>
              <a:gd name="connsiteY1" fmla="*/ 0 h 5143500"/>
              <a:gd name="connsiteX2" fmla="*/ 6438900 w 6438900"/>
              <a:gd name="connsiteY2" fmla="*/ 5143500 h 5143500"/>
              <a:gd name="connsiteX3" fmla="*/ 0 w 6438900"/>
              <a:gd name="connsiteY3" fmla="*/ 5143500 h 5143500"/>
              <a:gd name="connsiteX4" fmla="*/ 0 w 6438900"/>
              <a:gd name="connsiteY4" fmla="*/ 0 h 5143500"/>
              <a:gd name="connsiteX0" fmla="*/ 0 w 6438900"/>
              <a:gd name="connsiteY0" fmla="*/ 0 h 5143500"/>
              <a:gd name="connsiteX1" fmla="*/ 4654924 w 6438900"/>
              <a:gd name="connsiteY1" fmla="*/ 0 h 5143500"/>
              <a:gd name="connsiteX2" fmla="*/ 6438900 w 6438900"/>
              <a:gd name="connsiteY2" fmla="*/ 5143500 h 5143500"/>
              <a:gd name="connsiteX3" fmla="*/ 0 w 6438900"/>
              <a:gd name="connsiteY3" fmla="*/ 5143500 h 5143500"/>
              <a:gd name="connsiteX4" fmla="*/ 0 w 6438900"/>
              <a:gd name="connsiteY4" fmla="*/ 0 h 5143500"/>
              <a:gd name="connsiteX0" fmla="*/ 0 w 6340288"/>
              <a:gd name="connsiteY0" fmla="*/ 0 h 5143500"/>
              <a:gd name="connsiteX1" fmla="*/ 4654924 w 6340288"/>
              <a:gd name="connsiteY1" fmla="*/ 0 h 5143500"/>
              <a:gd name="connsiteX2" fmla="*/ 6340288 w 6340288"/>
              <a:gd name="connsiteY2" fmla="*/ 5143500 h 5143500"/>
              <a:gd name="connsiteX3" fmla="*/ 0 w 6340288"/>
              <a:gd name="connsiteY3" fmla="*/ 5143500 h 5143500"/>
              <a:gd name="connsiteX4" fmla="*/ 0 w 6340288"/>
              <a:gd name="connsiteY4" fmla="*/ 0 h 5143500"/>
              <a:gd name="connsiteX0" fmla="*/ 0 w 6205818"/>
              <a:gd name="connsiteY0" fmla="*/ 0 h 5143500"/>
              <a:gd name="connsiteX1" fmla="*/ 4654924 w 6205818"/>
              <a:gd name="connsiteY1" fmla="*/ 0 h 5143500"/>
              <a:gd name="connsiteX2" fmla="*/ 6205818 w 6205818"/>
              <a:gd name="connsiteY2" fmla="*/ 5134535 h 5143500"/>
              <a:gd name="connsiteX3" fmla="*/ 0 w 6205818"/>
              <a:gd name="connsiteY3" fmla="*/ 5143500 h 5143500"/>
              <a:gd name="connsiteX4" fmla="*/ 0 w 6205818"/>
              <a:gd name="connsiteY4" fmla="*/ 0 h 5143500"/>
              <a:gd name="connsiteX0" fmla="*/ 0 w 6205818"/>
              <a:gd name="connsiteY0" fmla="*/ 0 h 5143500"/>
              <a:gd name="connsiteX1" fmla="*/ 4493559 w 6205818"/>
              <a:gd name="connsiteY1" fmla="*/ 17930 h 5143500"/>
              <a:gd name="connsiteX2" fmla="*/ 6205818 w 6205818"/>
              <a:gd name="connsiteY2" fmla="*/ 5134535 h 5143500"/>
              <a:gd name="connsiteX3" fmla="*/ 0 w 6205818"/>
              <a:gd name="connsiteY3" fmla="*/ 5143500 h 5143500"/>
              <a:gd name="connsiteX4" fmla="*/ 0 w 6205818"/>
              <a:gd name="connsiteY4" fmla="*/ 0 h 5143500"/>
              <a:gd name="connsiteX0" fmla="*/ 0 w 6205818"/>
              <a:gd name="connsiteY0" fmla="*/ 0 h 5143500"/>
              <a:gd name="connsiteX1" fmla="*/ 4502524 w 6205818"/>
              <a:gd name="connsiteY1" fmla="*/ 26895 h 5143500"/>
              <a:gd name="connsiteX2" fmla="*/ 6205818 w 6205818"/>
              <a:gd name="connsiteY2" fmla="*/ 5134535 h 5143500"/>
              <a:gd name="connsiteX3" fmla="*/ 0 w 6205818"/>
              <a:gd name="connsiteY3" fmla="*/ 5143500 h 5143500"/>
              <a:gd name="connsiteX4" fmla="*/ 0 w 6205818"/>
              <a:gd name="connsiteY4" fmla="*/ 0 h 5143500"/>
              <a:gd name="connsiteX0" fmla="*/ 0 w 6205818"/>
              <a:gd name="connsiteY0" fmla="*/ 0 h 5143500"/>
              <a:gd name="connsiteX1" fmla="*/ 4502524 w 6205818"/>
              <a:gd name="connsiteY1" fmla="*/ 1 h 5143500"/>
              <a:gd name="connsiteX2" fmla="*/ 6205818 w 6205818"/>
              <a:gd name="connsiteY2" fmla="*/ 5134535 h 5143500"/>
              <a:gd name="connsiteX3" fmla="*/ 0 w 6205818"/>
              <a:gd name="connsiteY3" fmla="*/ 5143500 h 5143500"/>
              <a:gd name="connsiteX4" fmla="*/ 0 w 6205818"/>
              <a:gd name="connsiteY4" fmla="*/ 0 h 5143500"/>
              <a:gd name="connsiteX0" fmla="*/ 0 w 6223748"/>
              <a:gd name="connsiteY0" fmla="*/ 0 h 5143500"/>
              <a:gd name="connsiteX1" fmla="*/ 4502524 w 6223748"/>
              <a:gd name="connsiteY1" fmla="*/ 1 h 5143500"/>
              <a:gd name="connsiteX2" fmla="*/ 6223748 w 6223748"/>
              <a:gd name="connsiteY2" fmla="*/ 5143499 h 5143500"/>
              <a:gd name="connsiteX3" fmla="*/ 0 w 6223748"/>
              <a:gd name="connsiteY3" fmla="*/ 5143500 h 5143500"/>
              <a:gd name="connsiteX4" fmla="*/ 0 w 6223748"/>
              <a:gd name="connsiteY4" fmla="*/ 0 h 5143500"/>
              <a:gd name="connsiteX0" fmla="*/ 0 w 6223748"/>
              <a:gd name="connsiteY0" fmla="*/ 8964 h 5152464"/>
              <a:gd name="connsiteX1" fmla="*/ 4529418 w 6223748"/>
              <a:gd name="connsiteY1" fmla="*/ 0 h 5152464"/>
              <a:gd name="connsiteX2" fmla="*/ 6223748 w 6223748"/>
              <a:gd name="connsiteY2" fmla="*/ 5152463 h 5152464"/>
              <a:gd name="connsiteX3" fmla="*/ 0 w 6223748"/>
              <a:gd name="connsiteY3" fmla="*/ 5152464 h 5152464"/>
              <a:gd name="connsiteX4" fmla="*/ 0 w 6223748"/>
              <a:gd name="connsiteY4" fmla="*/ 8964 h 5152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748" h="5152464">
                <a:moveTo>
                  <a:pt x="0" y="8964"/>
                </a:moveTo>
                <a:lnTo>
                  <a:pt x="4529418" y="0"/>
                </a:lnTo>
                <a:lnTo>
                  <a:pt x="6223748" y="5152463"/>
                </a:lnTo>
                <a:lnTo>
                  <a:pt x="0" y="5152464"/>
                </a:lnTo>
                <a:lnTo>
                  <a:pt x="0" y="8964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78999" y="2102790"/>
            <a:ext cx="2190693" cy="747897"/>
          </a:xfrm>
        </p:spPr>
        <p:txBody>
          <a:bodyPr anchor="ctr"/>
          <a:lstStyle>
            <a:lvl1pPr>
              <a:defRPr sz="27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endParaRPr lang="en-US" dirty="0"/>
          </a:p>
        </p:txBody>
      </p:sp>
      <p:pic>
        <p:nvPicPr>
          <p:cNvPr id="11" name="Picture 10" descr="IPSOS_GAMECHANGERS_blue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614374" y="4665811"/>
            <a:ext cx="4951963" cy="26019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GB" sz="800" cap="none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95000"/>
              </a:lnSpc>
              <a:spcBef>
                <a:spcPts val="204"/>
              </a:spcBef>
            </a:pPr>
            <a:r>
              <a:rPr lang="en-US" dirty="0"/>
              <a:t>© 2018 Ipsos. </a:t>
            </a:r>
            <a:endParaRPr lang="en-GB" dirty="0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247312" y="4665811"/>
            <a:ext cx="382425" cy="26019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US" sz="800" cap="none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95000"/>
              </a:lnSpc>
              <a:spcBef>
                <a:spcPts val="204"/>
              </a:spcBef>
            </a:pPr>
            <a:fld id="{7F034911-0302-4AAB-AEF0-815419E29289}" type="slidenum">
              <a:rPr lang="en-GB" smtClean="0"/>
              <a:pPr>
                <a:lnSpc>
                  <a:spcPct val="95000"/>
                </a:lnSpc>
                <a:spcBef>
                  <a:spcPts val="204"/>
                </a:spcBef>
              </a:pPr>
              <a:t>‹#›</a:t>
            </a:fld>
            <a:endParaRPr lang="en-GB" dirty="0"/>
          </a:p>
        </p:txBody>
      </p:sp>
      <p:pic>
        <p:nvPicPr>
          <p:cNvPr id="15" name="Picture 14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pic>
        <p:nvPicPr>
          <p:cNvPr id="18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3D0D7D99-644B-45AC-B8D0-78673802DA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al 36">
            <a:extLst>
              <a:ext uri="{FF2B5EF4-FFF2-40B4-BE49-F238E27FC236}">
                <a16:creationId xmlns="" xmlns:a16="http://schemas.microsoft.com/office/drawing/2014/main" id="{FA39F6DD-5D26-40A6-909C-561B1D8DF2E8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0" name="Oval 37">
            <a:extLst>
              <a:ext uri="{FF2B5EF4-FFF2-40B4-BE49-F238E27FC236}">
                <a16:creationId xmlns="" xmlns:a16="http://schemas.microsoft.com/office/drawing/2014/main" id="{6F237F2E-8B4E-4668-AEF0-86747AE9B8FC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1" name="Oval 38">
            <a:extLst>
              <a:ext uri="{FF2B5EF4-FFF2-40B4-BE49-F238E27FC236}">
                <a16:creationId xmlns="" xmlns:a16="http://schemas.microsoft.com/office/drawing/2014/main" id="{A04B105C-5A80-4911-BC4B-984F591636CC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22" name="Oval 39">
            <a:extLst>
              <a:ext uri="{FF2B5EF4-FFF2-40B4-BE49-F238E27FC236}">
                <a16:creationId xmlns="" xmlns:a16="http://schemas.microsoft.com/office/drawing/2014/main" id="{3071ED54-6E01-4CA1-B714-A91893F98CE6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2" name="Oval 40">
            <a:extLst>
              <a:ext uri="{FF2B5EF4-FFF2-40B4-BE49-F238E27FC236}">
                <a16:creationId xmlns="" xmlns:a16="http://schemas.microsoft.com/office/drawing/2014/main" id="{415DEDA0-7381-488E-8B5C-25CA2B9ACC56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3" name="Oval 41">
            <a:extLst>
              <a:ext uri="{FF2B5EF4-FFF2-40B4-BE49-F238E27FC236}">
                <a16:creationId xmlns="" xmlns:a16="http://schemas.microsoft.com/office/drawing/2014/main" id="{F83B5936-24CD-41DA-9761-110DEB07ADBD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4" name="Oval 42">
            <a:extLst>
              <a:ext uri="{FF2B5EF4-FFF2-40B4-BE49-F238E27FC236}">
                <a16:creationId xmlns="" xmlns:a16="http://schemas.microsoft.com/office/drawing/2014/main" id="{0F67F239-A600-41CB-AF99-F3CEC3E71CA6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5" name="Oval 43">
            <a:extLst>
              <a:ext uri="{FF2B5EF4-FFF2-40B4-BE49-F238E27FC236}">
                <a16:creationId xmlns="" xmlns:a16="http://schemas.microsoft.com/office/drawing/2014/main" id="{9E2AC84A-1A57-46BB-B45F-C87309CF58CF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6" name="Rechteck 32">
            <a:extLst>
              <a:ext uri="{FF2B5EF4-FFF2-40B4-BE49-F238E27FC236}">
                <a16:creationId xmlns="" xmlns:a16="http://schemas.microsoft.com/office/drawing/2014/main" id="{76F08D42-20AD-4177-9257-9CA8BCCF91E2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07681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- Box Image [Red]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0" y="-8966"/>
            <a:ext cx="4392706" cy="5152465"/>
          </a:xfrm>
          <a:custGeom>
            <a:avLst/>
            <a:gdLst>
              <a:gd name="connsiteX0" fmla="*/ 0 w 4392706"/>
              <a:gd name="connsiteY0" fmla="*/ 0 h 5143500"/>
              <a:gd name="connsiteX1" fmla="*/ 4392706 w 4392706"/>
              <a:gd name="connsiteY1" fmla="*/ 0 h 5143500"/>
              <a:gd name="connsiteX2" fmla="*/ 4392706 w 4392706"/>
              <a:gd name="connsiteY2" fmla="*/ 5143500 h 5143500"/>
              <a:gd name="connsiteX3" fmla="*/ 0 w 4392706"/>
              <a:gd name="connsiteY3" fmla="*/ 5143500 h 5143500"/>
              <a:gd name="connsiteX4" fmla="*/ 0 w 4392706"/>
              <a:gd name="connsiteY4" fmla="*/ 0 h 5143500"/>
              <a:gd name="connsiteX0" fmla="*/ 0 w 4392706"/>
              <a:gd name="connsiteY0" fmla="*/ 8965 h 5152465"/>
              <a:gd name="connsiteX1" fmla="*/ 2707341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  <a:gd name="connsiteX0" fmla="*/ 0 w 4392706"/>
              <a:gd name="connsiteY0" fmla="*/ 8965 h 5152465"/>
              <a:gd name="connsiteX1" fmla="*/ 2707341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  <a:gd name="connsiteX0" fmla="*/ 0 w 4392706"/>
              <a:gd name="connsiteY0" fmla="*/ 8965 h 5152465"/>
              <a:gd name="connsiteX1" fmla="*/ 2716306 w 4392706"/>
              <a:gd name="connsiteY1" fmla="*/ 0 h 5152465"/>
              <a:gd name="connsiteX2" fmla="*/ 4392706 w 4392706"/>
              <a:gd name="connsiteY2" fmla="*/ 5152465 h 5152465"/>
              <a:gd name="connsiteX3" fmla="*/ 0 w 4392706"/>
              <a:gd name="connsiteY3" fmla="*/ 5152465 h 5152465"/>
              <a:gd name="connsiteX4" fmla="*/ 0 w 4392706"/>
              <a:gd name="connsiteY4" fmla="*/ 8965 h 5152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92706" h="5152465">
                <a:moveTo>
                  <a:pt x="0" y="8965"/>
                </a:moveTo>
                <a:lnTo>
                  <a:pt x="2716306" y="0"/>
                </a:lnTo>
                <a:lnTo>
                  <a:pt x="4392706" y="5152465"/>
                </a:lnTo>
                <a:lnTo>
                  <a:pt x="0" y="5152465"/>
                </a:lnTo>
                <a:lnTo>
                  <a:pt x="0" y="896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0046" y="1388444"/>
            <a:ext cx="4216925" cy="2247851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 b="1" baseline="0">
                <a:solidFill>
                  <a:schemeClr val="bg1"/>
                </a:solidFill>
              </a:defRPr>
            </a:lvl1pPr>
            <a:lvl2pPr marL="3240" indent="0" algn="l">
              <a:lnSpc>
                <a:spcPct val="90000"/>
              </a:lnSpc>
              <a:spcBef>
                <a:spcPts val="408"/>
              </a:spcBef>
              <a:buNone/>
              <a:tabLst/>
              <a:defRPr sz="2200" baseline="0">
                <a:solidFill>
                  <a:schemeClr val="bg1">
                    <a:alpha val="70000"/>
                  </a:schemeClr>
                </a:solidFill>
              </a:defRPr>
            </a:lvl2pPr>
            <a:lvl3pPr marL="92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8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pic>
        <p:nvPicPr>
          <p:cNvPr id="11" name="Picture 10" descr="IPSOS_GAMECHANGERS_blue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614374" y="4665811"/>
            <a:ext cx="4951963" cy="26019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GB" sz="800" cap="none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95000"/>
              </a:lnSpc>
              <a:spcBef>
                <a:spcPts val="204"/>
              </a:spcBef>
            </a:pPr>
            <a:r>
              <a:rPr lang="en-US" dirty="0"/>
              <a:t>© 2018 Ipsos.  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247312" y="4665811"/>
            <a:ext cx="382425" cy="26019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US" sz="800" cap="none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95000"/>
              </a:lnSpc>
              <a:spcBef>
                <a:spcPts val="204"/>
              </a:spcBef>
            </a:pPr>
            <a:fld id="{7F034911-0302-4AAB-AEF0-815419E29289}" type="slidenum">
              <a:rPr lang="en-GB" smtClean="0"/>
              <a:pPr>
                <a:lnSpc>
                  <a:spcPct val="95000"/>
                </a:lnSpc>
                <a:spcBef>
                  <a:spcPts val="204"/>
                </a:spcBef>
              </a:pPr>
              <a:t>‹#›</a:t>
            </a:fld>
            <a:endParaRPr lang="en-GB" dirty="0"/>
          </a:p>
        </p:txBody>
      </p:sp>
      <p:pic>
        <p:nvPicPr>
          <p:cNvPr id="13" name="Picture 12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pic>
        <p:nvPicPr>
          <p:cNvPr id="18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1F560551-76B7-4602-A3A1-76DA5BC486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al 36">
            <a:extLst>
              <a:ext uri="{FF2B5EF4-FFF2-40B4-BE49-F238E27FC236}">
                <a16:creationId xmlns="" xmlns:a16="http://schemas.microsoft.com/office/drawing/2014/main" id="{D07E3E9D-7914-403A-A8D1-8849575692CC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0" name="Oval 37">
            <a:extLst>
              <a:ext uri="{FF2B5EF4-FFF2-40B4-BE49-F238E27FC236}">
                <a16:creationId xmlns="" xmlns:a16="http://schemas.microsoft.com/office/drawing/2014/main" id="{0E71C6F2-9A0C-4398-9450-4243D44238ED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1" name="Oval 38">
            <a:extLst>
              <a:ext uri="{FF2B5EF4-FFF2-40B4-BE49-F238E27FC236}">
                <a16:creationId xmlns="" xmlns:a16="http://schemas.microsoft.com/office/drawing/2014/main" id="{6455FC4D-FC7B-42C8-AAF3-E81C6A879A2F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22" name="Oval 39">
            <a:extLst>
              <a:ext uri="{FF2B5EF4-FFF2-40B4-BE49-F238E27FC236}">
                <a16:creationId xmlns="" xmlns:a16="http://schemas.microsoft.com/office/drawing/2014/main" id="{3C5656D3-3223-4FB7-B6C7-5B4EEF3B974C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2" name="Oval 40">
            <a:extLst>
              <a:ext uri="{FF2B5EF4-FFF2-40B4-BE49-F238E27FC236}">
                <a16:creationId xmlns="" xmlns:a16="http://schemas.microsoft.com/office/drawing/2014/main" id="{53750E3C-5D2F-4077-B6B0-21C29A42B31B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3" name="Oval 41">
            <a:extLst>
              <a:ext uri="{FF2B5EF4-FFF2-40B4-BE49-F238E27FC236}">
                <a16:creationId xmlns="" xmlns:a16="http://schemas.microsoft.com/office/drawing/2014/main" id="{75A4EDF0-EC87-47BF-96DD-5D41E64FE30C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4" name="Oval 42">
            <a:extLst>
              <a:ext uri="{FF2B5EF4-FFF2-40B4-BE49-F238E27FC236}">
                <a16:creationId xmlns="" xmlns:a16="http://schemas.microsoft.com/office/drawing/2014/main" id="{8ED9D713-7D0E-45A5-8A16-58D6C2AEE779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5" name="Oval 43">
            <a:extLst>
              <a:ext uri="{FF2B5EF4-FFF2-40B4-BE49-F238E27FC236}">
                <a16:creationId xmlns="" xmlns:a16="http://schemas.microsoft.com/office/drawing/2014/main" id="{2B9E0045-5E9F-4354-BC79-BA6493E7CDAA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6" name="Rechteck 32">
            <a:extLst>
              <a:ext uri="{FF2B5EF4-FFF2-40B4-BE49-F238E27FC236}">
                <a16:creationId xmlns="" xmlns:a16="http://schemas.microsoft.com/office/drawing/2014/main" id="{58664313-36BA-4A17-A49F-1F76FB96B7D6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063792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- wide image [Red]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89050" y="2033543"/>
            <a:ext cx="1982834" cy="886397"/>
          </a:xfrm>
        </p:spPr>
        <p:txBody>
          <a:bodyPr anchor="ctr"/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endParaRPr lang="en-US" dirty="0"/>
          </a:p>
        </p:txBody>
      </p:sp>
      <p:pic>
        <p:nvPicPr>
          <p:cNvPr id="11" name="Picture 10" descr="IPSOS_GAMECHANGERS_blue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614374" y="4665811"/>
            <a:ext cx="4951963" cy="26019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GB" sz="800" cap="none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95000"/>
              </a:lnSpc>
              <a:spcBef>
                <a:spcPts val="204"/>
              </a:spcBef>
            </a:pPr>
            <a:r>
              <a:rPr lang="en-US" dirty="0"/>
              <a:t>© 2018 Ipsos. 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247312" y="4665811"/>
            <a:ext cx="382425" cy="26019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US" sz="800" cap="none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95000"/>
              </a:lnSpc>
              <a:spcBef>
                <a:spcPts val="204"/>
              </a:spcBef>
            </a:pPr>
            <a:fld id="{7F034911-0302-4AAB-AEF0-815419E29289}" type="slidenum">
              <a:rPr lang="en-GB" smtClean="0"/>
              <a:pPr>
                <a:lnSpc>
                  <a:spcPct val="95000"/>
                </a:lnSpc>
                <a:spcBef>
                  <a:spcPts val="204"/>
                </a:spcBef>
              </a:pPr>
              <a:t>‹#›</a:t>
            </a:fld>
            <a:endParaRPr lang="en-GB" dirty="0"/>
          </a:p>
        </p:txBody>
      </p:sp>
      <p:pic>
        <p:nvPicPr>
          <p:cNvPr id="17" name="Picture 16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pic>
        <p:nvPicPr>
          <p:cNvPr id="18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276AC91A-E892-4D1E-A89D-1CB5C48E90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al 36">
            <a:extLst>
              <a:ext uri="{FF2B5EF4-FFF2-40B4-BE49-F238E27FC236}">
                <a16:creationId xmlns="" xmlns:a16="http://schemas.microsoft.com/office/drawing/2014/main" id="{5B1A4C3B-D70B-46C3-846A-0F0F53AB1907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0" name="Oval 37">
            <a:extLst>
              <a:ext uri="{FF2B5EF4-FFF2-40B4-BE49-F238E27FC236}">
                <a16:creationId xmlns="" xmlns:a16="http://schemas.microsoft.com/office/drawing/2014/main" id="{EAF955A8-5CCA-4517-B2E6-70A0C027BD2A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30" name="Oval 38">
            <a:extLst>
              <a:ext uri="{FF2B5EF4-FFF2-40B4-BE49-F238E27FC236}">
                <a16:creationId xmlns="" xmlns:a16="http://schemas.microsoft.com/office/drawing/2014/main" id="{54F6CD5F-5D9A-4E7F-8588-8E0D8C72B3A2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31" name="Oval 39">
            <a:extLst>
              <a:ext uri="{FF2B5EF4-FFF2-40B4-BE49-F238E27FC236}">
                <a16:creationId xmlns="" xmlns:a16="http://schemas.microsoft.com/office/drawing/2014/main" id="{2E41F833-735C-4AB4-9881-99B9B93DFA04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2" name="Oval 40">
            <a:extLst>
              <a:ext uri="{FF2B5EF4-FFF2-40B4-BE49-F238E27FC236}">
                <a16:creationId xmlns="" xmlns:a16="http://schemas.microsoft.com/office/drawing/2014/main" id="{827BBE47-50A2-49CB-9B61-AAFC71790797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3" name="Oval 41">
            <a:extLst>
              <a:ext uri="{FF2B5EF4-FFF2-40B4-BE49-F238E27FC236}">
                <a16:creationId xmlns="" xmlns:a16="http://schemas.microsoft.com/office/drawing/2014/main" id="{708A9A04-D3E5-47B6-9382-807C6A770407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4" name="Oval 42">
            <a:extLst>
              <a:ext uri="{FF2B5EF4-FFF2-40B4-BE49-F238E27FC236}">
                <a16:creationId xmlns="" xmlns:a16="http://schemas.microsoft.com/office/drawing/2014/main" id="{F2C1C59D-30E8-4941-A178-5EA2310C63D5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5" name="Oval 43">
            <a:extLst>
              <a:ext uri="{FF2B5EF4-FFF2-40B4-BE49-F238E27FC236}">
                <a16:creationId xmlns="" xmlns:a16="http://schemas.microsoft.com/office/drawing/2014/main" id="{413B644E-D56D-48FC-BB85-6E82C2E56194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6" name="Rechteck 32">
            <a:extLst>
              <a:ext uri="{FF2B5EF4-FFF2-40B4-BE49-F238E27FC236}">
                <a16:creationId xmlns="" xmlns:a16="http://schemas.microsoft.com/office/drawing/2014/main" id="{154433AE-3192-4E26-A0A8-47FC8ECD5C01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17218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Fill1_Text Option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33349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32377" y="1388444"/>
            <a:ext cx="7885666" cy="26430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21" name="Picture 20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l" defTabSz="924282" rtl="0" eaLnBrk="1" latinLnBrk="0" hangingPunct="1"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8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l" defTabSz="924282" rtl="0" eaLnBrk="1" latinLnBrk="0" hangingPunct="1"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9736" y="4755925"/>
            <a:ext cx="691172" cy="168907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924282" rtl="0" eaLnBrk="1" fontAlgn="auto" latinLnBrk="0" hangingPunct="1">
              <a:lnSpc>
                <a:spcPct val="85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2018 Ipsos.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16" name="Picture 15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pic>
        <p:nvPicPr>
          <p:cNvPr id="19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6658F7BC-7DE5-4CB0-A3AB-99EFA28855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36">
            <a:extLst>
              <a:ext uri="{FF2B5EF4-FFF2-40B4-BE49-F238E27FC236}">
                <a16:creationId xmlns="" xmlns:a16="http://schemas.microsoft.com/office/drawing/2014/main" id="{A5233862-7ECD-4A00-9FC6-E9644BD9FF3F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2" name="Oval 37">
            <a:extLst>
              <a:ext uri="{FF2B5EF4-FFF2-40B4-BE49-F238E27FC236}">
                <a16:creationId xmlns="" xmlns:a16="http://schemas.microsoft.com/office/drawing/2014/main" id="{02CF62CA-2EFE-4BA6-8F0B-15ACB81CFB91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3" name="Oval 38">
            <a:extLst>
              <a:ext uri="{FF2B5EF4-FFF2-40B4-BE49-F238E27FC236}">
                <a16:creationId xmlns="" xmlns:a16="http://schemas.microsoft.com/office/drawing/2014/main" id="{625802E0-F69E-4502-84F0-11D9EC5A2903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24" name="Oval 39">
            <a:extLst>
              <a:ext uri="{FF2B5EF4-FFF2-40B4-BE49-F238E27FC236}">
                <a16:creationId xmlns="" xmlns:a16="http://schemas.microsoft.com/office/drawing/2014/main" id="{B669AC13-AC4B-4035-8B92-1F747831F042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4" name="Oval 40">
            <a:extLst>
              <a:ext uri="{FF2B5EF4-FFF2-40B4-BE49-F238E27FC236}">
                <a16:creationId xmlns="" xmlns:a16="http://schemas.microsoft.com/office/drawing/2014/main" id="{A08D7129-3047-4B2A-9410-A78D84F4A722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5" name="Oval 41">
            <a:extLst>
              <a:ext uri="{FF2B5EF4-FFF2-40B4-BE49-F238E27FC236}">
                <a16:creationId xmlns="" xmlns:a16="http://schemas.microsoft.com/office/drawing/2014/main" id="{88E83630-F643-4319-88D2-38E8E9C912A2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6" name="Oval 42">
            <a:extLst>
              <a:ext uri="{FF2B5EF4-FFF2-40B4-BE49-F238E27FC236}">
                <a16:creationId xmlns="" xmlns:a16="http://schemas.microsoft.com/office/drawing/2014/main" id="{E9DB9777-FE6A-47BA-82A9-49F518EAD676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7" name="Oval 43">
            <a:extLst>
              <a:ext uri="{FF2B5EF4-FFF2-40B4-BE49-F238E27FC236}">
                <a16:creationId xmlns="" xmlns:a16="http://schemas.microsoft.com/office/drawing/2014/main" id="{DCF60F34-9EBF-4AC2-A297-85F45E30606D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8" name="Rechteck 32">
            <a:extLst>
              <a:ext uri="{FF2B5EF4-FFF2-40B4-BE49-F238E27FC236}">
                <a16:creationId xmlns="" xmlns:a16="http://schemas.microsoft.com/office/drawing/2014/main" id="{F9F24628-0CFA-4380-AD25-66669D9F301B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20680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ll1_Bullets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33349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32377" y="1388444"/>
            <a:ext cx="7885666" cy="26430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21" name="Picture 20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l" defTabSz="924282" rtl="0" eaLnBrk="1" latinLnBrk="0" hangingPunct="1"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8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l" defTabSz="924282" rtl="0" eaLnBrk="1" latinLnBrk="0" hangingPunct="1"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9736" y="4755925"/>
            <a:ext cx="691172" cy="168907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924282" rtl="0" eaLnBrk="1" fontAlgn="auto" latinLnBrk="0" hangingPunct="1">
              <a:lnSpc>
                <a:spcPct val="85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2018 Ipsos.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16" name="Picture 15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pic>
        <p:nvPicPr>
          <p:cNvPr id="19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4C26998B-EDDC-43F8-8546-394CFBF305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36">
            <a:extLst>
              <a:ext uri="{FF2B5EF4-FFF2-40B4-BE49-F238E27FC236}">
                <a16:creationId xmlns="" xmlns:a16="http://schemas.microsoft.com/office/drawing/2014/main" id="{847C659C-8602-4A42-86C1-0EE79A7CCEDB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2" name="Oval 37">
            <a:extLst>
              <a:ext uri="{FF2B5EF4-FFF2-40B4-BE49-F238E27FC236}">
                <a16:creationId xmlns="" xmlns:a16="http://schemas.microsoft.com/office/drawing/2014/main" id="{B56A085A-444F-4423-B3D8-843C9B03EA95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3" name="Oval 38">
            <a:extLst>
              <a:ext uri="{FF2B5EF4-FFF2-40B4-BE49-F238E27FC236}">
                <a16:creationId xmlns="" xmlns:a16="http://schemas.microsoft.com/office/drawing/2014/main" id="{C91DAC1E-94B2-4CE9-8CEC-54CAF0572009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24" name="Oval 39">
            <a:extLst>
              <a:ext uri="{FF2B5EF4-FFF2-40B4-BE49-F238E27FC236}">
                <a16:creationId xmlns="" xmlns:a16="http://schemas.microsoft.com/office/drawing/2014/main" id="{A6B8438D-2DDC-4F4C-9E45-1B19B79F5AB1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4" name="Oval 40">
            <a:extLst>
              <a:ext uri="{FF2B5EF4-FFF2-40B4-BE49-F238E27FC236}">
                <a16:creationId xmlns="" xmlns:a16="http://schemas.microsoft.com/office/drawing/2014/main" id="{B47EA50D-2737-446B-87D7-FBD66C3EC205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5" name="Oval 41">
            <a:extLst>
              <a:ext uri="{FF2B5EF4-FFF2-40B4-BE49-F238E27FC236}">
                <a16:creationId xmlns="" xmlns:a16="http://schemas.microsoft.com/office/drawing/2014/main" id="{B8F7040D-471D-4ACD-BD42-C4424CB6B505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6" name="Oval 42">
            <a:extLst>
              <a:ext uri="{FF2B5EF4-FFF2-40B4-BE49-F238E27FC236}">
                <a16:creationId xmlns="" xmlns:a16="http://schemas.microsoft.com/office/drawing/2014/main" id="{80F3384C-25FA-46DC-A05E-306B6C0F6D21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7" name="Oval 43">
            <a:extLst>
              <a:ext uri="{FF2B5EF4-FFF2-40B4-BE49-F238E27FC236}">
                <a16:creationId xmlns="" xmlns:a16="http://schemas.microsoft.com/office/drawing/2014/main" id="{1237F272-EBA8-4F5E-9DCC-29067FA0F6C2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8" name="Rechteck 32">
            <a:extLst>
              <a:ext uri="{FF2B5EF4-FFF2-40B4-BE49-F238E27FC236}">
                <a16:creationId xmlns="" xmlns:a16="http://schemas.microsoft.com/office/drawing/2014/main" id="{A72F7083-C1D7-4338-B279-5C159F5FE7B4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44866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ll2_Bullets Only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8654595" cy="4615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6725791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pic>
        <p:nvPicPr>
          <p:cNvPr id="22" name="Picture 21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l" defTabSz="924282" rtl="0" eaLnBrk="1" latinLnBrk="0" hangingPunct="1"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8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l" defTabSz="924282" rtl="0" eaLnBrk="1" latinLnBrk="0" hangingPunct="1"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9736" y="4755925"/>
            <a:ext cx="691172" cy="168907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924282" rtl="0" eaLnBrk="1" fontAlgn="auto" latinLnBrk="0" hangingPunct="1">
              <a:lnSpc>
                <a:spcPct val="85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2018 Ipsos.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16" name="Picture 15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33363" y="1399203"/>
            <a:ext cx="8653462" cy="2639397"/>
          </a:xfrm>
        </p:spPr>
        <p:txBody>
          <a:bodyPr/>
          <a:lstStyle>
            <a:lvl1pPr marL="176213" indent="-1762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00" cap="none">
                <a:solidFill>
                  <a:schemeClr val="bg1"/>
                </a:solidFill>
              </a:defRPr>
            </a:lvl1pPr>
            <a:lvl2pPr marL="476250" indent="-1666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–"/>
              <a:tabLst/>
              <a:defRPr sz="1200">
                <a:solidFill>
                  <a:schemeClr val="bg1"/>
                </a:solidFill>
              </a:defRPr>
            </a:lvl2pPr>
            <a:lvl3pPr marL="692150" indent="-1778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5pPr marL="968375" indent="-1746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 panose="020B0604020202020204" pitchFamily="34" charset="0"/>
              <a:buChar char="-"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  <a:endParaRPr lang="en-GB" dirty="0"/>
          </a:p>
        </p:txBody>
      </p:sp>
      <p:pic>
        <p:nvPicPr>
          <p:cNvPr id="19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A159974E-2520-4E17-BC91-B7592A79B9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36">
            <a:extLst>
              <a:ext uri="{FF2B5EF4-FFF2-40B4-BE49-F238E27FC236}">
                <a16:creationId xmlns="" xmlns:a16="http://schemas.microsoft.com/office/drawing/2014/main" id="{5CFC8249-9F9E-41CC-8AF1-88F5D8A6F6AA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1" name="Oval 37">
            <a:extLst>
              <a:ext uri="{FF2B5EF4-FFF2-40B4-BE49-F238E27FC236}">
                <a16:creationId xmlns="" xmlns:a16="http://schemas.microsoft.com/office/drawing/2014/main" id="{1D41F8A6-B005-49E3-934A-882682A480AA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3" name="Oval 38">
            <a:extLst>
              <a:ext uri="{FF2B5EF4-FFF2-40B4-BE49-F238E27FC236}">
                <a16:creationId xmlns="" xmlns:a16="http://schemas.microsoft.com/office/drawing/2014/main" id="{EC4CA7AA-1CC5-48E7-ACA4-5397D0EB02A1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24" name="Oval 39">
            <a:extLst>
              <a:ext uri="{FF2B5EF4-FFF2-40B4-BE49-F238E27FC236}">
                <a16:creationId xmlns="" xmlns:a16="http://schemas.microsoft.com/office/drawing/2014/main" id="{0D723FE4-2399-4BB7-A002-4BA7462C9300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25" name="Oval 40">
            <a:extLst>
              <a:ext uri="{FF2B5EF4-FFF2-40B4-BE49-F238E27FC236}">
                <a16:creationId xmlns="" xmlns:a16="http://schemas.microsoft.com/office/drawing/2014/main" id="{0BEB59A0-CEB8-4650-96F4-562BBBC73433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5" name="Oval 41">
            <a:extLst>
              <a:ext uri="{FF2B5EF4-FFF2-40B4-BE49-F238E27FC236}">
                <a16:creationId xmlns="" xmlns:a16="http://schemas.microsoft.com/office/drawing/2014/main" id="{1CC4374E-F797-4EF8-ACC0-F5A8AB9707B1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6" name="Oval 42">
            <a:extLst>
              <a:ext uri="{FF2B5EF4-FFF2-40B4-BE49-F238E27FC236}">
                <a16:creationId xmlns="" xmlns:a16="http://schemas.microsoft.com/office/drawing/2014/main" id="{B642F5C4-F526-43AB-BB47-48E283CD17DA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7" name="Oval 43">
            <a:extLst>
              <a:ext uri="{FF2B5EF4-FFF2-40B4-BE49-F238E27FC236}">
                <a16:creationId xmlns="" xmlns:a16="http://schemas.microsoft.com/office/drawing/2014/main" id="{34B6F1F2-31C5-426B-86FF-660B6D9B044F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8" name="Rechteck 32">
            <a:extLst>
              <a:ext uri="{FF2B5EF4-FFF2-40B4-BE49-F238E27FC236}">
                <a16:creationId xmlns="" xmlns:a16="http://schemas.microsoft.com/office/drawing/2014/main" id="{DD3A061C-4535-47E5-8EEC-251F4F4EC93D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996868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ll3_Title Only">
    <p:bg bwMode="inv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"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232376" y="248323"/>
            <a:ext cx="6733351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pic>
        <p:nvPicPr>
          <p:cNvPr id="20" name="Picture 19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 bwMode="black"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l" defTabSz="924282" rtl="0" eaLnBrk="1" latinLnBrk="0" hangingPunct="1"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8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l" defTabSz="924282" rtl="0" eaLnBrk="1" latinLnBrk="0" hangingPunct="1"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9736" y="4755925"/>
            <a:ext cx="691172" cy="168907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924282" rtl="0" eaLnBrk="1" fontAlgn="auto" latinLnBrk="0" hangingPunct="1">
              <a:lnSpc>
                <a:spcPct val="85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2018 Ipsos.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18" name="Picture 17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pic>
        <p:nvPicPr>
          <p:cNvPr id="19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1AAA8704-B01A-4516-83C2-CE2DBD14E8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Oval 36">
            <a:extLst>
              <a:ext uri="{FF2B5EF4-FFF2-40B4-BE49-F238E27FC236}">
                <a16:creationId xmlns="" xmlns:a16="http://schemas.microsoft.com/office/drawing/2014/main" id="{DF732D6C-014B-4598-9284-BA9BEB43DCD2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2" name="Oval 37">
            <a:extLst>
              <a:ext uri="{FF2B5EF4-FFF2-40B4-BE49-F238E27FC236}">
                <a16:creationId xmlns="" xmlns:a16="http://schemas.microsoft.com/office/drawing/2014/main" id="{4069D436-2FFC-4149-ADC4-AD72C49EDDC2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32" name="Oval 38">
            <a:extLst>
              <a:ext uri="{FF2B5EF4-FFF2-40B4-BE49-F238E27FC236}">
                <a16:creationId xmlns="" xmlns:a16="http://schemas.microsoft.com/office/drawing/2014/main" id="{DA3051D0-BE4B-4915-94A1-00B0FC6714DB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33" name="Oval 39">
            <a:extLst>
              <a:ext uri="{FF2B5EF4-FFF2-40B4-BE49-F238E27FC236}">
                <a16:creationId xmlns="" xmlns:a16="http://schemas.microsoft.com/office/drawing/2014/main" id="{2B5644B9-DFFA-401C-8F68-A9C59E9921A0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4" name="Oval 40">
            <a:extLst>
              <a:ext uri="{FF2B5EF4-FFF2-40B4-BE49-F238E27FC236}">
                <a16:creationId xmlns="" xmlns:a16="http://schemas.microsoft.com/office/drawing/2014/main" id="{02CEA7BA-CEDA-44B8-971F-5C8BBD506780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5" name="Oval 41">
            <a:extLst>
              <a:ext uri="{FF2B5EF4-FFF2-40B4-BE49-F238E27FC236}">
                <a16:creationId xmlns="" xmlns:a16="http://schemas.microsoft.com/office/drawing/2014/main" id="{060A3583-31F0-47B0-AC22-E102E2B3AC36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6" name="Oval 42">
            <a:extLst>
              <a:ext uri="{FF2B5EF4-FFF2-40B4-BE49-F238E27FC236}">
                <a16:creationId xmlns="" xmlns:a16="http://schemas.microsoft.com/office/drawing/2014/main" id="{94F893DB-8EED-40E4-AEB8-8BB6ED51BC05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7" name="Oval 43">
            <a:extLst>
              <a:ext uri="{FF2B5EF4-FFF2-40B4-BE49-F238E27FC236}">
                <a16:creationId xmlns="" xmlns:a16="http://schemas.microsoft.com/office/drawing/2014/main" id="{674055ED-3FEA-4280-9EE6-1ABB34670C46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8" name="Rechteck 32">
            <a:extLst>
              <a:ext uri="{FF2B5EF4-FFF2-40B4-BE49-F238E27FC236}">
                <a16:creationId xmlns="" xmlns:a16="http://schemas.microsoft.com/office/drawing/2014/main" id="{F9E51C1F-31CB-44A8-BDEA-26F71CBD1AAD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2786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8654595" cy="461548"/>
          </a:xfrm>
        </p:spPr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6710396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33363" y="1399203"/>
            <a:ext cx="8288337" cy="2639397"/>
          </a:xfrm>
        </p:spPr>
        <p:txBody>
          <a:bodyPr/>
          <a:lstStyle>
            <a:lvl1pPr marL="176213" indent="-1762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00" cap="none"/>
            </a:lvl1pPr>
            <a:lvl2pPr marL="476250" indent="-1666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–"/>
              <a:tabLst/>
              <a:defRPr sz="12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 panose="020B0604020202020204" pitchFamily="34" charset="0"/>
              <a:buChar char="•"/>
              <a:defRPr sz="1200"/>
            </a:lvl3pPr>
            <a:lvl5pPr marL="968375" indent="-1746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 panose="020B0604020202020204" pitchFamily="34" charset="0"/>
              <a:buChar char="-"/>
              <a:defRPr sz="1200"/>
            </a:lvl5pPr>
          </a:lstStyle>
          <a:p>
            <a:pPr lvl="0"/>
            <a:r>
              <a:rPr lang="en-US" dirty="0"/>
              <a:t>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0507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ll3_Text Optio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33349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32377" y="1388444"/>
            <a:ext cx="7885666" cy="26430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21" name="Picture 20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l" defTabSz="924282" rtl="0" eaLnBrk="1" latinLnBrk="0" hangingPunct="1"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8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l" defTabSz="924282" rtl="0" eaLnBrk="1" latinLnBrk="0" hangingPunct="1"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9736" y="4755925"/>
            <a:ext cx="691172" cy="168907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924282" rtl="0" eaLnBrk="1" fontAlgn="auto" latinLnBrk="0" hangingPunct="1">
              <a:lnSpc>
                <a:spcPct val="85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2018 Ipsos.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16" name="Picture 15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pic>
        <p:nvPicPr>
          <p:cNvPr id="19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16BACFCD-C961-42F7-8734-609B91A9FC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36">
            <a:extLst>
              <a:ext uri="{FF2B5EF4-FFF2-40B4-BE49-F238E27FC236}">
                <a16:creationId xmlns="" xmlns:a16="http://schemas.microsoft.com/office/drawing/2014/main" id="{5197003B-BFC9-4A4C-B84D-66A5491AB7E9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2" name="Oval 37">
            <a:extLst>
              <a:ext uri="{FF2B5EF4-FFF2-40B4-BE49-F238E27FC236}">
                <a16:creationId xmlns="" xmlns:a16="http://schemas.microsoft.com/office/drawing/2014/main" id="{BE262A68-23B9-4643-B2A5-80E773C348C3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3" name="Oval 38">
            <a:extLst>
              <a:ext uri="{FF2B5EF4-FFF2-40B4-BE49-F238E27FC236}">
                <a16:creationId xmlns="" xmlns:a16="http://schemas.microsoft.com/office/drawing/2014/main" id="{524FA25F-157F-483F-9DBA-343B0A626296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24" name="Oval 39">
            <a:extLst>
              <a:ext uri="{FF2B5EF4-FFF2-40B4-BE49-F238E27FC236}">
                <a16:creationId xmlns="" xmlns:a16="http://schemas.microsoft.com/office/drawing/2014/main" id="{7542EED3-28FD-44BF-8F2D-2534F5C8246A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4" name="Oval 40">
            <a:extLst>
              <a:ext uri="{FF2B5EF4-FFF2-40B4-BE49-F238E27FC236}">
                <a16:creationId xmlns="" xmlns:a16="http://schemas.microsoft.com/office/drawing/2014/main" id="{0183FAC9-CABF-4375-B4D0-CF020BEFE26A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5" name="Oval 41">
            <a:extLst>
              <a:ext uri="{FF2B5EF4-FFF2-40B4-BE49-F238E27FC236}">
                <a16:creationId xmlns="" xmlns:a16="http://schemas.microsoft.com/office/drawing/2014/main" id="{A8FC8327-4C55-4FDB-AEA1-6DE2707D9C2D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6" name="Oval 42">
            <a:extLst>
              <a:ext uri="{FF2B5EF4-FFF2-40B4-BE49-F238E27FC236}">
                <a16:creationId xmlns="" xmlns:a16="http://schemas.microsoft.com/office/drawing/2014/main" id="{F87D1835-EEA3-4499-ACD9-5DDFF6B7FA76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7" name="Oval 43">
            <a:extLst>
              <a:ext uri="{FF2B5EF4-FFF2-40B4-BE49-F238E27FC236}">
                <a16:creationId xmlns="" xmlns:a16="http://schemas.microsoft.com/office/drawing/2014/main" id="{563D6070-7380-4509-B784-7549C0899E40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8" name="Rechteck 32">
            <a:extLst>
              <a:ext uri="{FF2B5EF4-FFF2-40B4-BE49-F238E27FC236}">
                <a16:creationId xmlns="" xmlns:a16="http://schemas.microsoft.com/office/drawing/2014/main" id="{864D0FCD-7118-4A21-9CC6-5120FEE735E5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469498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ll3_Bullets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33349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pic>
        <p:nvPicPr>
          <p:cNvPr id="21" name="Picture 20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l" defTabSz="924282" rtl="0" eaLnBrk="1" latinLnBrk="0" hangingPunct="1"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8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l" defTabSz="924282" rtl="0" eaLnBrk="1" latinLnBrk="0" hangingPunct="1"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9736" y="4755925"/>
            <a:ext cx="691172" cy="168907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924282" rtl="0" eaLnBrk="1" fontAlgn="auto" latinLnBrk="0" hangingPunct="1">
              <a:lnSpc>
                <a:spcPct val="85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2018 Ipsos.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16" name="Picture 15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33363" y="1399203"/>
            <a:ext cx="8288337" cy="2639397"/>
          </a:xfrm>
        </p:spPr>
        <p:txBody>
          <a:bodyPr/>
          <a:lstStyle>
            <a:lvl1pPr marL="176213" indent="-1762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00" cap="none">
                <a:solidFill>
                  <a:schemeClr val="bg1"/>
                </a:solidFill>
              </a:defRPr>
            </a:lvl1pPr>
            <a:lvl2pPr marL="476250" indent="-1666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–"/>
              <a:tabLst/>
              <a:defRPr sz="1200">
                <a:solidFill>
                  <a:schemeClr val="bg1"/>
                </a:solidFill>
              </a:defRPr>
            </a:lvl2pPr>
            <a:lvl3pPr marL="692150" indent="-1778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5pPr marL="968375" indent="-1746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 panose="020B0604020202020204" pitchFamily="34" charset="0"/>
              <a:buChar char="-"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  <a:endParaRPr lang="en-GB" dirty="0"/>
          </a:p>
        </p:txBody>
      </p:sp>
      <p:pic>
        <p:nvPicPr>
          <p:cNvPr id="19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E8FEECDE-BDE3-435B-98CF-C1A4013086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36">
            <a:extLst>
              <a:ext uri="{FF2B5EF4-FFF2-40B4-BE49-F238E27FC236}">
                <a16:creationId xmlns="" xmlns:a16="http://schemas.microsoft.com/office/drawing/2014/main" id="{A441CE74-8FD2-48C4-BC91-CDDC7C2E1453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2" name="Oval 37">
            <a:extLst>
              <a:ext uri="{FF2B5EF4-FFF2-40B4-BE49-F238E27FC236}">
                <a16:creationId xmlns="" xmlns:a16="http://schemas.microsoft.com/office/drawing/2014/main" id="{0ED6BE3A-9908-4F56-A294-8CC2E6BF11CA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3" name="Oval 38">
            <a:extLst>
              <a:ext uri="{FF2B5EF4-FFF2-40B4-BE49-F238E27FC236}">
                <a16:creationId xmlns="" xmlns:a16="http://schemas.microsoft.com/office/drawing/2014/main" id="{4016809C-8960-4832-A31D-45D50DFAEE75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24" name="Oval 39">
            <a:extLst>
              <a:ext uri="{FF2B5EF4-FFF2-40B4-BE49-F238E27FC236}">
                <a16:creationId xmlns="" xmlns:a16="http://schemas.microsoft.com/office/drawing/2014/main" id="{671EAE0B-B01E-4CE2-91C5-5F23519B41FD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25" name="Oval 40">
            <a:extLst>
              <a:ext uri="{FF2B5EF4-FFF2-40B4-BE49-F238E27FC236}">
                <a16:creationId xmlns="" xmlns:a16="http://schemas.microsoft.com/office/drawing/2014/main" id="{83462B31-70A4-4CE5-8CD5-E25DE54A92F5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5" name="Oval 41">
            <a:extLst>
              <a:ext uri="{FF2B5EF4-FFF2-40B4-BE49-F238E27FC236}">
                <a16:creationId xmlns="" xmlns:a16="http://schemas.microsoft.com/office/drawing/2014/main" id="{2A9FA3CA-D1FB-42A2-A2B4-2D5699AE94AC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36" name="Oval 42">
            <a:extLst>
              <a:ext uri="{FF2B5EF4-FFF2-40B4-BE49-F238E27FC236}">
                <a16:creationId xmlns="" xmlns:a16="http://schemas.microsoft.com/office/drawing/2014/main" id="{D25ACF17-2A6B-4A15-8B07-74F621E8724F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37" name="Oval 43">
            <a:extLst>
              <a:ext uri="{FF2B5EF4-FFF2-40B4-BE49-F238E27FC236}">
                <a16:creationId xmlns="" xmlns:a16="http://schemas.microsoft.com/office/drawing/2014/main" id="{5650CC40-4680-4FA3-A3BA-9BE95AB3E579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38" name="Rechteck 32">
            <a:extLst>
              <a:ext uri="{FF2B5EF4-FFF2-40B4-BE49-F238E27FC236}">
                <a16:creationId xmlns="" xmlns:a16="http://schemas.microsoft.com/office/drawing/2014/main" id="{76594B95-4F4D-473C-8905-BF2C26C87775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52671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in Title - 1/3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-1" y="-8966"/>
            <a:ext cx="3740523" cy="5152466"/>
          </a:xfrm>
          <a:custGeom>
            <a:avLst/>
            <a:gdLst>
              <a:gd name="connsiteX0" fmla="*/ 0 w 4000500"/>
              <a:gd name="connsiteY0" fmla="*/ 0 h 5143500"/>
              <a:gd name="connsiteX1" fmla="*/ 4000500 w 4000500"/>
              <a:gd name="connsiteY1" fmla="*/ 0 h 5143500"/>
              <a:gd name="connsiteX2" fmla="*/ 4000500 w 4000500"/>
              <a:gd name="connsiteY2" fmla="*/ 5143500 h 5143500"/>
              <a:gd name="connsiteX3" fmla="*/ 0 w 4000500"/>
              <a:gd name="connsiteY3" fmla="*/ 5143500 h 5143500"/>
              <a:gd name="connsiteX4" fmla="*/ 0 w 4000500"/>
              <a:gd name="connsiteY4" fmla="*/ 0 h 5143500"/>
              <a:gd name="connsiteX0" fmla="*/ 0 w 4000500"/>
              <a:gd name="connsiteY0" fmla="*/ 0 h 5143500"/>
              <a:gd name="connsiteX1" fmla="*/ 432547 w 4000500"/>
              <a:gd name="connsiteY1" fmla="*/ 8964 h 5143500"/>
              <a:gd name="connsiteX2" fmla="*/ 4000500 w 4000500"/>
              <a:gd name="connsiteY2" fmla="*/ 5143500 h 5143500"/>
              <a:gd name="connsiteX3" fmla="*/ 0 w 4000500"/>
              <a:gd name="connsiteY3" fmla="*/ 5143500 h 5143500"/>
              <a:gd name="connsiteX4" fmla="*/ 0 w 4000500"/>
              <a:gd name="connsiteY4" fmla="*/ 0 h 5143500"/>
              <a:gd name="connsiteX0" fmla="*/ 0 w 3740523"/>
              <a:gd name="connsiteY0" fmla="*/ 0 h 5143500"/>
              <a:gd name="connsiteX1" fmla="*/ 432547 w 3740523"/>
              <a:gd name="connsiteY1" fmla="*/ 8964 h 5143500"/>
              <a:gd name="connsiteX2" fmla="*/ 3740523 w 3740523"/>
              <a:gd name="connsiteY2" fmla="*/ 5143500 h 5143500"/>
              <a:gd name="connsiteX3" fmla="*/ 0 w 3740523"/>
              <a:gd name="connsiteY3" fmla="*/ 5143500 h 5143500"/>
              <a:gd name="connsiteX4" fmla="*/ 0 w 3740523"/>
              <a:gd name="connsiteY4" fmla="*/ 0 h 5143500"/>
              <a:gd name="connsiteX0" fmla="*/ 0 w 3740523"/>
              <a:gd name="connsiteY0" fmla="*/ 0 h 5143500"/>
              <a:gd name="connsiteX1" fmla="*/ 441511 w 3740523"/>
              <a:gd name="connsiteY1" fmla="*/ 17929 h 5143500"/>
              <a:gd name="connsiteX2" fmla="*/ 3740523 w 3740523"/>
              <a:gd name="connsiteY2" fmla="*/ 5143500 h 5143500"/>
              <a:gd name="connsiteX3" fmla="*/ 0 w 3740523"/>
              <a:gd name="connsiteY3" fmla="*/ 5143500 h 5143500"/>
              <a:gd name="connsiteX4" fmla="*/ 0 w 3740523"/>
              <a:gd name="connsiteY4" fmla="*/ 0 h 5143500"/>
              <a:gd name="connsiteX0" fmla="*/ 0 w 3740523"/>
              <a:gd name="connsiteY0" fmla="*/ 8966 h 5152466"/>
              <a:gd name="connsiteX1" fmla="*/ 441511 w 3740523"/>
              <a:gd name="connsiteY1" fmla="*/ 0 h 5152466"/>
              <a:gd name="connsiteX2" fmla="*/ 3740523 w 3740523"/>
              <a:gd name="connsiteY2" fmla="*/ 5152466 h 5152466"/>
              <a:gd name="connsiteX3" fmla="*/ 0 w 3740523"/>
              <a:gd name="connsiteY3" fmla="*/ 5152466 h 5152466"/>
              <a:gd name="connsiteX4" fmla="*/ 0 w 3740523"/>
              <a:gd name="connsiteY4" fmla="*/ 8966 h 5152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0523" h="5152466">
                <a:moveTo>
                  <a:pt x="0" y="8966"/>
                </a:moveTo>
                <a:lnTo>
                  <a:pt x="441511" y="0"/>
                </a:lnTo>
                <a:lnTo>
                  <a:pt x="3740523" y="5152466"/>
                </a:lnTo>
                <a:lnTo>
                  <a:pt x="0" y="5152466"/>
                </a:lnTo>
                <a:lnTo>
                  <a:pt x="0" y="8966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6000" y="2152234"/>
            <a:ext cx="4699059" cy="508645"/>
          </a:xfrm>
        </p:spPr>
        <p:txBody>
          <a:bodyPr anchor="ctr"/>
          <a:lstStyle>
            <a:lvl1pPr>
              <a:defRPr sz="3700" baseline="0"/>
            </a:lvl1pPr>
          </a:lstStyle>
          <a:p>
            <a:r>
              <a:rPr lang="en-US" dirty="0"/>
              <a:t>Impact word(s)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76000" y="2864332"/>
            <a:ext cx="4699059" cy="13323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2">
                    <a:lumMod val="75000"/>
                  </a:schemeClr>
                </a:solidFill>
              </a:defRPr>
            </a:lvl1pPr>
            <a:lvl2pPr marL="3240" indent="0" algn="l">
              <a:spcBef>
                <a:spcPts val="0"/>
              </a:spcBef>
              <a:buNone/>
              <a:tabLst/>
              <a:defRPr baseline="0">
                <a:solidFill>
                  <a:schemeClr val="bg2">
                    <a:lumMod val="75000"/>
                  </a:schemeClr>
                </a:solidFill>
              </a:defRPr>
            </a:lvl2pPr>
            <a:lvl3pPr marL="92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8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 Name</a:t>
            </a:r>
          </a:p>
          <a:p>
            <a:pPr lvl="1"/>
            <a:r>
              <a:rPr lang="en-US" dirty="0"/>
              <a:t>Job title, date, or other relevant presenter info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4176000" y="1389063"/>
            <a:ext cx="4699059" cy="637454"/>
          </a:xfrm>
        </p:spPr>
        <p:txBody>
          <a:bodyPr anchor="b">
            <a:normAutofit/>
          </a:bodyPr>
          <a:lstStyle>
            <a:lvl1pPr>
              <a:defRPr sz="2200" b="0" cap="none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Full presentation title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7689036" y="672878"/>
            <a:ext cx="1165276" cy="633412"/>
          </a:xfrm>
          <a:solidFill>
            <a:schemeClr val="bg1"/>
          </a:solidFill>
        </p:spPr>
        <p:txBody>
          <a:bodyPr/>
          <a:lstStyle>
            <a:lvl1pPr algn="ctr">
              <a:defRPr sz="1400"/>
            </a:lvl1pPr>
          </a:lstStyle>
          <a:p>
            <a:r>
              <a:rPr lang="en-GB" dirty="0"/>
              <a:t>Client Logo</a:t>
            </a:r>
            <a:br>
              <a:rPr lang="en-GB" dirty="0"/>
            </a:br>
            <a:r>
              <a:rPr lang="en-GB" dirty="0"/>
              <a:t>(delete if unused)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7311" y="4627422"/>
            <a:ext cx="560381" cy="26019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8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F034911-0302-4AAB-AEF0-815419E29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4176000" y="4031450"/>
            <a:ext cx="4699059" cy="595972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© 2016 Ipsos.  All rights reserved. Contains Ipsos' Confidential and Proprietary information and may not be disclosed or reproduced without the prior written consent of Ipsos.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1000">
                <a:solidFill>
                  <a:schemeClr val="bg1"/>
                </a:solidFill>
              </a:rPr>
              <a:pPr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1068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emphasis part of title</a:t>
            </a:r>
          </a:p>
        </p:txBody>
      </p:sp>
      <p:pic>
        <p:nvPicPr>
          <p:cNvPr id="20" name="Picture 19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6965726" y="4658133"/>
            <a:ext cx="1380186" cy="277168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l" defTabSz="924282" rtl="0" eaLnBrk="1" latinLnBrk="0" hangingPunct="1"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8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l" defTabSz="924282" rtl="0" eaLnBrk="1" latinLnBrk="0" hangingPunct="1"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629736" y="4755925"/>
            <a:ext cx="691172" cy="168907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924282" rtl="0" eaLnBrk="1" fontAlgn="auto" latinLnBrk="0" hangingPunct="1">
              <a:lnSpc>
                <a:spcPct val="85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2018 Ipsos.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23" name="Picture 22" descr="IPSOS_GAMECHANGERS_blue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521945" y="4594687"/>
            <a:ext cx="377327" cy="355982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3381" y="1622613"/>
            <a:ext cx="1211263" cy="1209675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818226" y="1622613"/>
            <a:ext cx="1211263" cy="1209675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893072" y="1622613"/>
            <a:ext cx="1211263" cy="1209675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pic>
        <p:nvPicPr>
          <p:cNvPr id="24" name="Picture 3" descr="H:\PR-отдел\Ipsos\Фирменный стиль\Логотипы Ipsos Comcon\Ipsos Comcon\IpsosComcon-electronic-White.png">
            <a:extLst>
              <a:ext uri="{FF2B5EF4-FFF2-40B4-BE49-F238E27FC236}">
                <a16:creationId xmlns="" xmlns:a16="http://schemas.microsoft.com/office/drawing/2014/main" id="{639DB474-4688-476A-9909-B5C983A7FE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80000"/>
            <a:ext cx="141947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Oval 36">
            <a:extLst>
              <a:ext uri="{FF2B5EF4-FFF2-40B4-BE49-F238E27FC236}">
                <a16:creationId xmlns="" xmlns:a16="http://schemas.microsoft.com/office/drawing/2014/main" id="{EDFD5D05-0125-4316-881A-5D52D20AA020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26" name="Oval 37">
            <a:extLst>
              <a:ext uri="{FF2B5EF4-FFF2-40B4-BE49-F238E27FC236}">
                <a16:creationId xmlns="" xmlns:a16="http://schemas.microsoft.com/office/drawing/2014/main" id="{5BDAD796-1123-49AA-BF91-B6173CD5B3CA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27" name="Oval 38">
            <a:extLst>
              <a:ext uri="{FF2B5EF4-FFF2-40B4-BE49-F238E27FC236}">
                <a16:creationId xmlns="" xmlns:a16="http://schemas.microsoft.com/office/drawing/2014/main" id="{9207E95C-CA79-49BE-A0CB-2CEA52733894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37" name="Oval 39">
            <a:extLst>
              <a:ext uri="{FF2B5EF4-FFF2-40B4-BE49-F238E27FC236}">
                <a16:creationId xmlns="" xmlns:a16="http://schemas.microsoft.com/office/drawing/2014/main" id="{9EEC1567-1E35-4C44-B673-68C5FC7A5448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38" name="Oval 40">
            <a:extLst>
              <a:ext uri="{FF2B5EF4-FFF2-40B4-BE49-F238E27FC236}">
                <a16:creationId xmlns="" xmlns:a16="http://schemas.microsoft.com/office/drawing/2014/main" id="{300FFAF4-9032-487D-8272-77E3F8E39D9F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39" name="Oval 41">
            <a:extLst>
              <a:ext uri="{FF2B5EF4-FFF2-40B4-BE49-F238E27FC236}">
                <a16:creationId xmlns="" xmlns:a16="http://schemas.microsoft.com/office/drawing/2014/main" id="{B5DF75D9-B5DE-4988-8299-41E46A462DE5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40" name="Oval 42">
            <a:extLst>
              <a:ext uri="{FF2B5EF4-FFF2-40B4-BE49-F238E27FC236}">
                <a16:creationId xmlns="" xmlns:a16="http://schemas.microsoft.com/office/drawing/2014/main" id="{A145D04B-7112-405B-885F-99C43B725EED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41" name="Oval 43">
            <a:extLst>
              <a:ext uri="{FF2B5EF4-FFF2-40B4-BE49-F238E27FC236}">
                <a16:creationId xmlns="" xmlns:a16="http://schemas.microsoft.com/office/drawing/2014/main" id="{5D4549B4-140C-412B-A22A-E0D6E289DAAA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42" name="Rechteck 32">
            <a:extLst>
              <a:ext uri="{FF2B5EF4-FFF2-40B4-BE49-F238E27FC236}">
                <a16:creationId xmlns="" xmlns:a16="http://schemas.microsoft.com/office/drawing/2014/main" id="{5A3D1F30-80E4-4141-9126-9EAB12CBFFF5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8040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B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8654595" cy="461548"/>
          </a:xfrm>
        </p:spPr>
        <p:txBody>
          <a:bodyPr/>
          <a:lstStyle/>
          <a:p>
            <a:r>
              <a:rPr lang="en-US" dirty="0"/>
              <a:t>Click to add emphasis part of title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8323"/>
            <a:ext cx="7887670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grpSp>
        <p:nvGrpSpPr>
          <p:cNvPr id="88" name="Group 87"/>
          <p:cNvGrpSpPr/>
          <p:nvPr userDrawn="1"/>
        </p:nvGrpSpPr>
        <p:grpSpPr>
          <a:xfrm>
            <a:off x="8252496" y="2571750"/>
            <a:ext cx="891505" cy="2571750"/>
            <a:chOff x="12130881" y="3781425"/>
            <a:chExt cx="1310482" cy="3781425"/>
          </a:xfrm>
        </p:grpSpPr>
        <p:sp>
          <p:nvSpPr>
            <p:cNvPr id="89" name="Oval 88"/>
            <p:cNvSpPr>
              <a:spLocks/>
            </p:cNvSpPr>
            <p:nvPr/>
          </p:nvSpPr>
          <p:spPr bwMode="auto">
            <a:xfrm rot="3900000" flipH="1">
              <a:off x="12448596" y="5001406"/>
              <a:ext cx="698400" cy="69763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0" name="Oval 89"/>
            <p:cNvSpPr/>
            <p:nvPr/>
          </p:nvSpPr>
          <p:spPr>
            <a:xfrm>
              <a:off x="12613164" y="4367456"/>
              <a:ext cx="411286" cy="41128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12346781" y="4200525"/>
              <a:ext cx="172831" cy="1728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2" name="Right Triangle 91"/>
            <p:cNvSpPr/>
            <p:nvPr/>
          </p:nvSpPr>
          <p:spPr>
            <a:xfrm flipH="1">
              <a:off x="12130881" y="3781425"/>
              <a:ext cx="1310482" cy="3781425"/>
            </a:xfrm>
            <a:prstGeom prst="rt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93" name="Picture 92" descr="IPSOS_GAMECHANGERS_blue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888" t="-9671" b="-1"/>
            <a:stretch/>
          </p:blipFill>
          <p:spPr>
            <a:xfrm>
              <a:off x="12526963" y="6755928"/>
              <a:ext cx="554656" cy="523425"/>
            </a:xfrm>
            <a:prstGeom prst="rect">
              <a:avLst/>
            </a:prstGeom>
          </p:spPr>
        </p:pic>
        <p:sp>
          <p:nvSpPr>
            <p:cNvPr id="94" name="Oval 24"/>
            <p:cNvSpPr>
              <a:spLocks/>
            </p:cNvSpPr>
            <p:nvPr/>
          </p:nvSpPr>
          <p:spPr bwMode="auto">
            <a:xfrm rot="3900000" flipH="1">
              <a:off x="12429978" y="5491320"/>
              <a:ext cx="763902" cy="754332"/>
            </a:xfrm>
            <a:custGeom>
              <a:avLst/>
              <a:gdLst/>
              <a:ahLst/>
              <a:cxnLst/>
              <a:rect l="l" t="t" r="r" b="b"/>
              <a:pathLst>
                <a:path w="763902" h="754332">
                  <a:moveTo>
                    <a:pt x="763902" y="138227"/>
                  </a:moveTo>
                  <a:cubicBezTo>
                    <a:pt x="683802" y="52832"/>
                    <a:pt x="569760" y="0"/>
                    <a:pt x="443365" y="0"/>
                  </a:cubicBezTo>
                  <a:cubicBezTo>
                    <a:pt x="198502" y="0"/>
                    <a:pt x="-1" y="198284"/>
                    <a:pt x="0" y="442881"/>
                  </a:cubicBezTo>
                  <a:cubicBezTo>
                    <a:pt x="-1" y="564384"/>
                    <a:pt x="48982" y="674459"/>
                    <a:pt x="128444" y="75433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20237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B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2376" y="248323"/>
            <a:ext cx="6725791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47650" y="1388443"/>
            <a:ext cx="7870391" cy="264300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8252496" y="2571750"/>
            <a:ext cx="891505" cy="2571750"/>
            <a:chOff x="12130881" y="3781425"/>
            <a:chExt cx="1310482" cy="3781425"/>
          </a:xfrm>
        </p:grpSpPr>
        <p:sp>
          <p:nvSpPr>
            <p:cNvPr id="37" name="Oval 36"/>
            <p:cNvSpPr>
              <a:spLocks/>
            </p:cNvSpPr>
            <p:nvPr/>
          </p:nvSpPr>
          <p:spPr bwMode="auto">
            <a:xfrm rot="3900000" flipH="1">
              <a:off x="12448596" y="5001406"/>
              <a:ext cx="698400" cy="69763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12613164" y="4367456"/>
              <a:ext cx="411286" cy="41128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12346781" y="4200525"/>
              <a:ext cx="172831" cy="1728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ight Triangle 39"/>
            <p:cNvSpPr/>
            <p:nvPr/>
          </p:nvSpPr>
          <p:spPr>
            <a:xfrm flipH="1">
              <a:off x="12130881" y="3781425"/>
              <a:ext cx="1310482" cy="3781425"/>
            </a:xfrm>
            <a:prstGeom prst="rt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41" name="Picture 40" descr="IPSOS_GAMECHANGERS_blue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888" t="-9671" b="-1"/>
            <a:stretch/>
          </p:blipFill>
          <p:spPr>
            <a:xfrm>
              <a:off x="12526963" y="6755928"/>
              <a:ext cx="554656" cy="523425"/>
            </a:xfrm>
            <a:prstGeom prst="rect">
              <a:avLst/>
            </a:prstGeom>
          </p:spPr>
        </p:pic>
        <p:sp>
          <p:nvSpPr>
            <p:cNvPr id="42" name="Oval 24"/>
            <p:cNvSpPr>
              <a:spLocks/>
            </p:cNvSpPr>
            <p:nvPr/>
          </p:nvSpPr>
          <p:spPr bwMode="auto">
            <a:xfrm rot="3900000" flipH="1">
              <a:off x="12429978" y="5491320"/>
              <a:ext cx="763902" cy="754332"/>
            </a:xfrm>
            <a:custGeom>
              <a:avLst/>
              <a:gdLst/>
              <a:ahLst/>
              <a:cxnLst/>
              <a:rect l="l" t="t" r="r" b="b"/>
              <a:pathLst>
                <a:path w="763902" h="754332">
                  <a:moveTo>
                    <a:pt x="763902" y="138227"/>
                  </a:moveTo>
                  <a:cubicBezTo>
                    <a:pt x="683802" y="52832"/>
                    <a:pt x="569760" y="0"/>
                    <a:pt x="443365" y="0"/>
                  </a:cubicBezTo>
                  <a:cubicBezTo>
                    <a:pt x="198502" y="0"/>
                    <a:pt x="-1" y="198284"/>
                    <a:pt x="0" y="442881"/>
                  </a:cubicBezTo>
                  <a:cubicBezTo>
                    <a:pt x="-1" y="564384"/>
                    <a:pt x="48982" y="674459"/>
                    <a:pt x="128444" y="75433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71321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000" y="643468"/>
            <a:ext cx="8646971" cy="46154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34000" y="243073"/>
            <a:ext cx="6718167" cy="442661"/>
          </a:xfrm>
        </p:spPr>
        <p:txBody>
          <a:bodyPr anchor="b">
            <a:normAutofit/>
          </a:bodyPr>
          <a:lstStyle>
            <a:lvl1pPr marL="0" indent="0">
              <a:buNone/>
              <a:defRPr sz="19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2" hasCustomPrompt="1"/>
          </p:nvPr>
        </p:nvSpPr>
        <p:spPr>
          <a:xfrm>
            <a:off x="947451" y="1239836"/>
            <a:ext cx="1941711" cy="578779"/>
          </a:xfrm>
          <a:prstGeom prst="rect">
            <a:avLst/>
          </a:prstGeom>
          <a:solidFill>
            <a:schemeClr val="accent6"/>
          </a:solidFill>
        </p:spPr>
        <p:txBody>
          <a:bodyPr lIns="90000" tIns="90000" rIns="90000" bIns="90000" anchor="ctr">
            <a:noAutofit/>
          </a:bodyPr>
          <a:lstStyle>
            <a:lvl1pPr marL="0" inden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 sz="1200" cap="none">
                <a:solidFill>
                  <a:schemeClr val="bg1"/>
                </a:solidFill>
              </a:defRPr>
            </a:lvl1pPr>
            <a:lvl2pPr marL="533400" indent="-285750">
              <a:defRPr>
                <a:solidFill>
                  <a:schemeClr val="bg1"/>
                </a:solidFill>
              </a:defRPr>
            </a:lvl2pPr>
            <a:lvl3pPr marL="898525" indent="-228600">
              <a:defRPr>
                <a:solidFill>
                  <a:schemeClr val="bg1"/>
                </a:solidFill>
              </a:defRPr>
            </a:lvl3pPr>
            <a:lvl4pPr marL="1257300" indent="-228600">
              <a:defRPr>
                <a:solidFill>
                  <a:schemeClr val="bg1"/>
                </a:solidFill>
              </a:defRPr>
            </a:lvl4pPr>
            <a:lvl5pPr marL="1612900" indent="-22860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262929" y="1239836"/>
            <a:ext cx="684522" cy="57877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050" baseline="0"/>
            </a:lvl1pPr>
          </a:lstStyle>
          <a:p>
            <a:r>
              <a:rPr lang="en-GB" dirty="0"/>
              <a:t>Insert picture from file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196468" y="1239836"/>
            <a:ext cx="684522" cy="57877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050" baseline="0"/>
            </a:lvl1pPr>
          </a:lstStyle>
          <a:p>
            <a:r>
              <a:rPr lang="en-GB" dirty="0"/>
              <a:t>Insert picture from file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9" hasCustomPrompt="1"/>
          </p:nvPr>
        </p:nvSpPr>
        <p:spPr>
          <a:xfrm>
            <a:off x="6147915" y="1239836"/>
            <a:ext cx="684522" cy="57877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050" baseline="0"/>
            </a:lvl1pPr>
          </a:lstStyle>
          <a:p>
            <a:r>
              <a:rPr lang="en-GB" dirty="0"/>
              <a:t>Insert picture from file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263525" y="1918036"/>
            <a:ext cx="2625725" cy="947738"/>
          </a:xfrm>
        </p:spPr>
        <p:txBody>
          <a:bodyPr>
            <a:noAutofit/>
          </a:bodyPr>
          <a:lstStyle>
            <a:lvl3pPr>
              <a:defRPr baseline="0"/>
            </a:lvl3pPr>
            <a:lvl4pPr>
              <a:defRPr baseline="0"/>
            </a:lvl4pPr>
            <a:lvl5pPr>
              <a:defRPr/>
            </a:lvl5pPr>
          </a:lstStyle>
          <a:p>
            <a:pPr lvl="2"/>
            <a:r>
              <a:rPr lang="en-US" dirty="0"/>
              <a:t>1st Level</a:t>
            </a:r>
          </a:p>
          <a:p>
            <a:pPr lvl="3"/>
            <a:r>
              <a:rPr lang="en-US" dirty="0"/>
              <a:t>2nd Level</a:t>
            </a:r>
          </a:p>
          <a:p>
            <a:pPr lvl="4"/>
            <a:r>
              <a:rPr lang="en-US" dirty="0"/>
              <a:t>3rd Level</a:t>
            </a:r>
            <a:endParaRPr lang="en-GB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3196468" y="1918036"/>
            <a:ext cx="2625725" cy="947738"/>
          </a:xfrm>
        </p:spPr>
        <p:txBody>
          <a:bodyPr>
            <a:noAutofit/>
          </a:bodyPr>
          <a:lstStyle>
            <a:lvl3pPr>
              <a:defRPr baseline="0"/>
            </a:lvl3pPr>
            <a:lvl4pPr>
              <a:defRPr baseline="0"/>
            </a:lvl4pPr>
            <a:lvl5pPr>
              <a:defRPr/>
            </a:lvl5pPr>
          </a:lstStyle>
          <a:p>
            <a:pPr lvl="2"/>
            <a:r>
              <a:rPr lang="en-US" dirty="0"/>
              <a:t>1st Level</a:t>
            </a:r>
          </a:p>
          <a:p>
            <a:pPr lvl="3"/>
            <a:r>
              <a:rPr lang="en-US" dirty="0"/>
              <a:t>2nd Level</a:t>
            </a:r>
          </a:p>
          <a:p>
            <a:pPr lvl="4"/>
            <a:r>
              <a:rPr lang="en-US" dirty="0"/>
              <a:t>3rd Level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6143701" y="1918036"/>
            <a:ext cx="2625725" cy="947738"/>
          </a:xfrm>
        </p:spPr>
        <p:txBody>
          <a:bodyPr>
            <a:noAutofit/>
          </a:bodyPr>
          <a:lstStyle>
            <a:lvl3pPr>
              <a:defRPr baseline="0"/>
            </a:lvl3pPr>
            <a:lvl4pPr>
              <a:defRPr baseline="0"/>
            </a:lvl4pPr>
            <a:lvl5pPr>
              <a:defRPr/>
            </a:lvl5pPr>
          </a:lstStyle>
          <a:p>
            <a:pPr lvl="2"/>
            <a:r>
              <a:rPr lang="en-US" dirty="0"/>
              <a:t>1st Level</a:t>
            </a:r>
          </a:p>
          <a:p>
            <a:pPr lvl="3"/>
            <a:r>
              <a:rPr lang="en-US" dirty="0"/>
              <a:t>2nd Level</a:t>
            </a:r>
          </a:p>
          <a:p>
            <a:pPr lvl="4"/>
            <a:r>
              <a:rPr lang="en-US" dirty="0"/>
              <a:t>3rd Level</a:t>
            </a:r>
            <a:endParaRPr lang="en-GB" dirty="0"/>
          </a:p>
        </p:txBody>
      </p:sp>
      <p:sp>
        <p:nvSpPr>
          <p:cNvPr id="24" name="Content Placeholder 2"/>
          <p:cNvSpPr>
            <a:spLocks noGrp="1"/>
          </p:cNvSpPr>
          <p:nvPr>
            <p:ph idx="23" hasCustomPrompt="1"/>
          </p:nvPr>
        </p:nvSpPr>
        <p:spPr>
          <a:xfrm>
            <a:off x="3880990" y="1239836"/>
            <a:ext cx="1941711" cy="578779"/>
          </a:xfrm>
          <a:prstGeom prst="rect">
            <a:avLst/>
          </a:prstGeom>
          <a:solidFill>
            <a:schemeClr val="accent6"/>
          </a:solidFill>
        </p:spPr>
        <p:txBody>
          <a:bodyPr lIns="90000" tIns="90000" rIns="90000" bIns="90000" anchor="ctr">
            <a:noAutofit/>
          </a:bodyPr>
          <a:lstStyle>
            <a:lvl1pPr marL="0" inden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 sz="1200" cap="none">
                <a:solidFill>
                  <a:schemeClr val="bg1"/>
                </a:solidFill>
              </a:defRPr>
            </a:lvl1pPr>
            <a:lvl2pPr marL="533400" indent="-285750">
              <a:defRPr>
                <a:solidFill>
                  <a:schemeClr val="bg1"/>
                </a:solidFill>
              </a:defRPr>
            </a:lvl2pPr>
            <a:lvl3pPr marL="898525" indent="-228600">
              <a:defRPr>
                <a:solidFill>
                  <a:schemeClr val="bg1"/>
                </a:solidFill>
              </a:defRPr>
            </a:lvl3pPr>
            <a:lvl4pPr marL="1257300" indent="-228600">
              <a:defRPr>
                <a:solidFill>
                  <a:schemeClr val="bg1"/>
                </a:solidFill>
              </a:defRPr>
            </a:lvl4pPr>
            <a:lvl5pPr marL="1612900" indent="-22860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4" hasCustomPrompt="1"/>
          </p:nvPr>
        </p:nvSpPr>
        <p:spPr>
          <a:xfrm>
            <a:off x="6832437" y="1239836"/>
            <a:ext cx="1941711" cy="578779"/>
          </a:xfrm>
          <a:prstGeom prst="rect">
            <a:avLst/>
          </a:prstGeom>
          <a:solidFill>
            <a:schemeClr val="accent6"/>
          </a:solidFill>
        </p:spPr>
        <p:txBody>
          <a:bodyPr lIns="90000" tIns="90000" rIns="90000" bIns="90000" anchor="ctr">
            <a:noAutofit/>
          </a:bodyPr>
          <a:lstStyle>
            <a:lvl1pPr marL="0" inden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 sz="1200" cap="none">
                <a:solidFill>
                  <a:schemeClr val="bg1"/>
                </a:solidFill>
              </a:defRPr>
            </a:lvl1pPr>
            <a:lvl2pPr marL="533400" indent="-285750">
              <a:defRPr>
                <a:solidFill>
                  <a:schemeClr val="bg1"/>
                </a:solidFill>
              </a:defRPr>
            </a:lvl2pPr>
            <a:lvl3pPr marL="898525" indent="-228600">
              <a:defRPr>
                <a:solidFill>
                  <a:schemeClr val="bg1"/>
                </a:solidFill>
              </a:defRPr>
            </a:lvl3pPr>
            <a:lvl4pPr marL="1257300" indent="-228600">
              <a:defRPr>
                <a:solidFill>
                  <a:schemeClr val="bg1"/>
                </a:solidFill>
              </a:defRPr>
            </a:lvl4pPr>
            <a:lvl5pPr marL="1612900" indent="-22860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246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 - 1/3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000162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69527" y="2152234"/>
            <a:ext cx="4078999" cy="508645"/>
          </a:xfrm>
        </p:spPr>
        <p:txBody>
          <a:bodyPr anchor="ctr"/>
          <a:lstStyle>
            <a:lvl1pPr>
              <a:defRPr sz="3700" baseline="0"/>
            </a:lvl1pPr>
          </a:lstStyle>
          <a:p>
            <a:r>
              <a:rPr lang="en-US" dirty="0"/>
              <a:t>Impact word(s)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69527" y="2864332"/>
            <a:ext cx="4078999" cy="13323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3240" indent="0" algn="l">
              <a:spcBef>
                <a:spcPts val="0"/>
              </a:spcBef>
              <a:buNone/>
              <a:tabLst/>
              <a:defRPr baseline="0">
                <a:solidFill>
                  <a:schemeClr val="tx1"/>
                </a:solidFill>
              </a:defRPr>
            </a:lvl2pPr>
            <a:lvl3pPr marL="92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8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 Name</a:t>
            </a:r>
          </a:p>
          <a:p>
            <a:pPr lvl="1"/>
            <a:r>
              <a:rPr lang="en-US" dirty="0"/>
              <a:t>Job title, date, or other relevant presenter info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2946" y="4031450"/>
            <a:ext cx="4444025" cy="260192"/>
          </a:xfrm>
          <a:prstGeom prst="rect">
            <a:avLst/>
          </a:prstGeom>
        </p:spPr>
        <p:txBody>
          <a:bodyPr lIns="62195" tIns="31098" rIns="62195" bIns="31098"/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© 2016 Ipsos.  All rights reserved. Contains Ipsos' Confidential and Proprietary information  and may not be disclosed or reproduced without the prior written consent of Ipsos.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4769527" y="1389063"/>
            <a:ext cx="4078999" cy="637454"/>
          </a:xfrm>
        </p:spPr>
        <p:txBody>
          <a:bodyPr anchor="b">
            <a:normAutofit/>
          </a:bodyPr>
          <a:lstStyle>
            <a:lvl1pPr>
              <a:defRPr sz="2200" b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Full presentation title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7823701" y="592860"/>
            <a:ext cx="1024825" cy="722153"/>
          </a:xfrm>
          <a:noFill/>
        </p:spPr>
        <p:txBody>
          <a:bodyPr/>
          <a:lstStyle>
            <a:lvl1pPr algn="ctr">
              <a:defRPr sz="1400"/>
            </a:lvl1pPr>
          </a:lstStyle>
          <a:p>
            <a:r>
              <a:rPr lang="en-GB" dirty="0"/>
              <a:t>Client Logo</a:t>
            </a:r>
            <a:br>
              <a:rPr lang="en-GB" dirty="0"/>
            </a:br>
            <a:r>
              <a:rPr lang="en-GB" dirty="0"/>
              <a:t>(delete if unused)</a:t>
            </a:r>
          </a:p>
        </p:txBody>
      </p:sp>
    </p:spTree>
    <p:extLst>
      <p:ext uri="{BB962C8B-B14F-4D97-AF65-F5344CB8AC3E}">
        <p14:creationId xmlns:p14="http://schemas.microsoft.com/office/powerpoint/2010/main" val="3874652243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Box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571460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6371" y="1122848"/>
            <a:ext cx="4100599" cy="2742335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 b="1" baseline="0">
                <a:solidFill>
                  <a:schemeClr val="tx1"/>
                </a:solidFill>
              </a:defRPr>
            </a:lvl1pPr>
            <a:lvl2pPr marL="3240" indent="0" algn="l">
              <a:spcBef>
                <a:spcPts val="0"/>
              </a:spcBef>
              <a:buNone/>
              <a:tabLst/>
              <a:defRPr sz="2200" baseline="0">
                <a:solidFill>
                  <a:schemeClr val="bg2"/>
                </a:solidFill>
              </a:defRPr>
            </a:lvl2pPr>
            <a:lvl3pPr marL="92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8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9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2_Triangles and Blo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-8964"/>
            <a:ext cx="4419600" cy="5171514"/>
          </a:xfrm>
          <a:custGeom>
            <a:avLst/>
            <a:gdLst>
              <a:gd name="connsiteX0" fmla="*/ 0 w 4419600"/>
              <a:gd name="connsiteY0" fmla="*/ 0 h 5162550"/>
              <a:gd name="connsiteX1" fmla="*/ 4419600 w 4419600"/>
              <a:gd name="connsiteY1" fmla="*/ 0 h 5162550"/>
              <a:gd name="connsiteX2" fmla="*/ 4419600 w 4419600"/>
              <a:gd name="connsiteY2" fmla="*/ 5162550 h 5162550"/>
              <a:gd name="connsiteX3" fmla="*/ 0 w 4419600"/>
              <a:gd name="connsiteY3" fmla="*/ 5162550 h 5162550"/>
              <a:gd name="connsiteX4" fmla="*/ 0 w 4419600"/>
              <a:gd name="connsiteY4" fmla="*/ 0 h 5162550"/>
              <a:gd name="connsiteX0" fmla="*/ 0 w 4419600"/>
              <a:gd name="connsiteY0" fmla="*/ 0 h 5162550"/>
              <a:gd name="connsiteX1" fmla="*/ 2743200 w 4419600"/>
              <a:gd name="connsiteY1" fmla="*/ 8965 h 5162550"/>
              <a:gd name="connsiteX2" fmla="*/ 4419600 w 4419600"/>
              <a:gd name="connsiteY2" fmla="*/ 5162550 h 5162550"/>
              <a:gd name="connsiteX3" fmla="*/ 0 w 4419600"/>
              <a:gd name="connsiteY3" fmla="*/ 5162550 h 5162550"/>
              <a:gd name="connsiteX4" fmla="*/ 0 w 4419600"/>
              <a:gd name="connsiteY4" fmla="*/ 0 h 5162550"/>
              <a:gd name="connsiteX0" fmla="*/ 0 w 4419600"/>
              <a:gd name="connsiteY0" fmla="*/ 8964 h 5171514"/>
              <a:gd name="connsiteX1" fmla="*/ 2743200 w 4419600"/>
              <a:gd name="connsiteY1" fmla="*/ 0 h 5171514"/>
              <a:gd name="connsiteX2" fmla="*/ 4419600 w 4419600"/>
              <a:gd name="connsiteY2" fmla="*/ 5171514 h 5171514"/>
              <a:gd name="connsiteX3" fmla="*/ 0 w 4419600"/>
              <a:gd name="connsiteY3" fmla="*/ 5171514 h 5171514"/>
              <a:gd name="connsiteX4" fmla="*/ 0 w 4419600"/>
              <a:gd name="connsiteY4" fmla="*/ 8964 h 5171514"/>
              <a:gd name="connsiteX0" fmla="*/ 0 w 4419600"/>
              <a:gd name="connsiteY0" fmla="*/ 8964 h 5171514"/>
              <a:gd name="connsiteX1" fmla="*/ 2734235 w 4419600"/>
              <a:gd name="connsiteY1" fmla="*/ 0 h 5171514"/>
              <a:gd name="connsiteX2" fmla="*/ 4419600 w 4419600"/>
              <a:gd name="connsiteY2" fmla="*/ 5171514 h 5171514"/>
              <a:gd name="connsiteX3" fmla="*/ 0 w 4419600"/>
              <a:gd name="connsiteY3" fmla="*/ 5171514 h 5171514"/>
              <a:gd name="connsiteX4" fmla="*/ 0 w 4419600"/>
              <a:gd name="connsiteY4" fmla="*/ 8964 h 517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9600" h="5171514">
                <a:moveTo>
                  <a:pt x="0" y="8964"/>
                </a:moveTo>
                <a:lnTo>
                  <a:pt x="2734235" y="0"/>
                </a:lnTo>
                <a:lnTo>
                  <a:pt x="4419600" y="5171514"/>
                </a:lnTo>
                <a:lnTo>
                  <a:pt x="0" y="5171514"/>
                </a:lnTo>
                <a:lnTo>
                  <a:pt x="0" y="8964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6371" y="1122848"/>
            <a:ext cx="4100599" cy="2742335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 b="1" baseline="0">
                <a:solidFill>
                  <a:schemeClr val="tx1"/>
                </a:solidFill>
              </a:defRPr>
            </a:lvl1pPr>
            <a:lvl2pPr marL="3240" indent="0" algn="l">
              <a:spcBef>
                <a:spcPts val="0"/>
              </a:spcBef>
              <a:buNone/>
              <a:tabLst/>
              <a:defRPr sz="2200" baseline="0">
                <a:solidFill>
                  <a:schemeClr val="bg2"/>
                </a:solidFill>
              </a:defRPr>
            </a:lvl2pPr>
            <a:lvl3pPr marL="92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8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9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376" y="643468"/>
            <a:ext cx="8654595" cy="46154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emphasis part of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50" y="1388443"/>
            <a:ext cx="8651621" cy="2643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9634" y="4686827"/>
            <a:ext cx="307188" cy="238005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l" defTabSz="924282" rtl="0" eaLnBrk="1" latinLnBrk="0" hangingPunct="1">
              <a:lnSpc>
                <a:spcPct val="85000"/>
              </a:lnSpc>
              <a:spcBef>
                <a:spcPts val="204"/>
              </a:spcBef>
            </a:pPr>
            <a:fld id="{01990C03-C3A3-48FE-AF6D-3AE397C89625}" type="slidenum">
              <a:rPr lang="en-GB" sz="8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algn="l" defTabSz="924282" rtl="0" eaLnBrk="1" latinLnBrk="0" hangingPunct="1">
                <a:lnSpc>
                  <a:spcPct val="85000"/>
                </a:lnSpc>
                <a:spcBef>
                  <a:spcPts val="204"/>
                </a:spcBef>
              </a:pPr>
              <a:t>‹#›</a:t>
            </a:fld>
            <a:endParaRPr lang="en-GB" sz="800" kern="1200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629736" y="4755925"/>
            <a:ext cx="691172" cy="168907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924282" rtl="0" eaLnBrk="1" fontAlgn="auto" latinLnBrk="0" hangingPunct="1">
              <a:lnSpc>
                <a:spcPct val="85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© 2018 Ipsos.</a:t>
            </a:r>
            <a:endParaRPr lang="en-GB" sz="1200" dirty="0">
              <a:solidFill>
                <a:srgbClr val="1C1C1C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Oval 36">
            <a:extLst>
              <a:ext uri="{FF2B5EF4-FFF2-40B4-BE49-F238E27FC236}">
                <a16:creationId xmlns="" xmlns:a16="http://schemas.microsoft.com/office/drawing/2014/main" id="{AC683BDB-88FF-4A1F-B60A-87E0DABCE9AA}"/>
              </a:ext>
            </a:extLst>
          </p:cNvPr>
          <p:cNvSpPr/>
          <p:nvPr userDrawn="1"/>
        </p:nvSpPr>
        <p:spPr>
          <a:xfrm>
            <a:off x="2388312" y="-2423023"/>
            <a:ext cx="900000" cy="900000"/>
          </a:xfrm>
          <a:prstGeom prst="ellipse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27</a:t>
            </a:r>
            <a:endParaRPr lang="en-GB" sz="1400" b="1" dirty="0"/>
          </a:p>
          <a:p>
            <a:pPr algn="ctr"/>
            <a:r>
              <a:rPr lang="ru-RU" sz="1400" b="1" dirty="0"/>
              <a:t>54</a:t>
            </a:r>
            <a:endParaRPr lang="en-GB" sz="1400" b="1" dirty="0"/>
          </a:p>
          <a:p>
            <a:pPr algn="ctr"/>
            <a:r>
              <a:rPr lang="ru-RU" sz="1400" b="1" dirty="0"/>
              <a:t>93</a:t>
            </a:r>
            <a:endParaRPr lang="en-GB" sz="1400" b="1" dirty="0"/>
          </a:p>
        </p:txBody>
      </p:sp>
      <p:sp>
        <p:nvSpPr>
          <p:cNvPr id="14" name="Oval 37">
            <a:extLst>
              <a:ext uri="{FF2B5EF4-FFF2-40B4-BE49-F238E27FC236}">
                <a16:creationId xmlns="" xmlns:a16="http://schemas.microsoft.com/office/drawing/2014/main" id="{6D3A8FBF-8751-4534-8CB5-87296B1DED92}"/>
              </a:ext>
            </a:extLst>
          </p:cNvPr>
          <p:cNvSpPr/>
          <p:nvPr userDrawn="1"/>
        </p:nvSpPr>
        <p:spPr>
          <a:xfrm>
            <a:off x="3543924" y="-2423023"/>
            <a:ext cx="900000" cy="900000"/>
          </a:xfrm>
          <a:prstGeom prst="ellipse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118</a:t>
            </a:r>
            <a:endParaRPr lang="en-GB" sz="1400" b="1" dirty="0"/>
          </a:p>
          <a:p>
            <a:pPr algn="ctr"/>
            <a:r>
              <a:rPr lang="ru-RU" sz="1400" b="1" dirty="0"/>
              <a:t>129</a:t>
            </a:r>
            <a:endParaRPr lang="en-GB" sz="1400" b="1" dirty="0"/>
          </a:p>
        </p:txBody>
      </p:sp>
      <p:sp>
        <p:nvSpPr>
          <p:cNvPr id="15" name="Oval 38">
            <a:extLst>
              <a:ext uri="{FF2B5EF4-FFF2-40B4-BE49-F238E27FC236}">
                <a16:creationId xmlns="" xmlns:a16="http://schemas.microsoft.com/office/drawing/2014/main" id="{A1190B9E-3580-4030-BC65-BF5182AA6CAB}"/>
              </a:ext>
            </a:extLst>
          </p:cNvPr>
          <p:cNvSpPr/>
          <p:nvPr userDrawn="1"/>
        </p:nvSpPr>
        <p:spPr>
          <a:xfrm>
            <a:off x="4699536" y="-2423023"/>
            <a:ext cx="900000" cy="900000"/>
          </a:xfrm>
          <a:prstGeom prst="ellipse">
            <a:avLst/>
          </a:prstGeom>
          <a:solidFill>
            <a:srgbClr val="F1B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241</a:t>
            </a:r>
            <a:endParaRPr lang="en-GB" sz="1400" b="1" dirty="0"/>
          </a:p>
          <a:p>
            <a:pPr algn="ctr"/>
            <a:r>
              <a:rPr lang="ru-RU" sz="1400" b="1" dirty="0"/>
              <a:t>190</a:t>
            </a:r>
            <a:endParaRPr lang="en-GB" sz="1400" b="1" dirty="0"/>
          </a:p>
          <a:p>
            <a:pPr algn="ctr"/>
            <a:r>
              <a:rPr lang="ru-RU" sz="1400" b="1" dirty="0"/>
              <a:t>72</a:t>
            </a:r>
            <a:endParaRPr lang="en-GB" sz="1400" b="1" dirty="0"/>
          </a:p>
        </p:txBody>
      </p:sp>
      <p:sp>
        <p:nvSpPr>
          <p:cNvPr id="16" name="Oval 39">
            <a:extLst>
              <a:ext uri="{FF2B5EF4-FFF2-40B4-BE49-F238E27FC236}">
                <a16:creationId xmlns="" xmlns:a16="http://schemas.microsoft.com/office/drawing/2014/main" id="{28E47DED-E3D5-4623-9097-7D6F3642DF0F}"/>
              </a:ext>
            </a:extLst>
          </p:cNvPr>
          <p:cNvSpPr/>
          <p:nvPr userDrawn="1"/>
        </p:nvSpPr>
        <p:spPr>
          <a:xfrm>
            <a:off x="5855148" y="-2423023"/>
            <a:ext cx="900000" cy="900000"/>
          </a:xfrm>
          <a:prstGeom prst="ellipse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23</a:t>
            </a:r>
            <a:r>
              <a:rPr lang="ru-RU" sz="1400" b="1" dirty="0"/>
              <a:t>2</a:t>
            </a:r>
            <a:endParaRPr lang="en-GB" sz="1400" b="1" dirty="0"/>
          </a:p>
          <a:p>
            <a:pPr algn="ctr"/>
            <a:r>
              <a:rPr lang="ru-RU" sz="1400" b="1" dirty="0"/>
              <a:t>119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</p:txBody>
      </p:sp>
      <p:sp>
        <p:nvSpPr>
          <p:cNvPr id="17" name="Oval 40">
            <a:extLst>
              <a:ext uri="{FF2B5EF4-FFF2-40B4-BE49-F238E27FC236}">
                <a16:creationId xmlns="" xmlns:a16="http://schemas.microsoft.com/office/drawing/2014/main" id="{F27BD2E4-8941-4096-8BD4-FEE9750690E9}"/>
              </a:ext>
            </a:extLst>
          </p:cNvPr>
          <p:cNvSpPr/>
          <p:nvPr userDrawn="1"/>
        </p:nvSpPr>
        <p:spPr>
          <a:xfrm>
            <a:off x="2388312" y="-1401667"/>
            <a:ext cx="900000" cy="900000"/>
          </a:xfrm>
          <a:prstGeom prst="ellipse">
            <a:avLst/>
          </a:prstGeom>
          <a:solidFill>
            <a:srgbClr val="71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/>
              <a:t>1</a:t>
            </a:r>
            <a:r>
              <a:rPr lang="ru-RU" sz="1400" b="1" dirty="0"/>
              <a:t>13</a:t>
            </a:r>
            <a:endParaRPr lang="en-GB" sz="1400" b="1" dirty="0"/>
          </a:p>
          <a:p>
            <a:pPr algn="ctr"/>
            <a:r>
              <a:rPr lang="ru-RU" sz="1400" b="1" dirty="0"/>
              <a:t>187</a:t>
            </a:r>
            <a:endParaRPr lang="en-GB" sz="1400" b="1" dirty="0"/>
          </a:p>
          <a:p>
            <a:pPr algn="ctr"/>
            <a:r>
              <a:rPr lang="en-GB" sz="1400" b="1" dirty="0"/>
              <a:t>2</a:t>
            </a:r>
            <a:r>
              <a:rPr lang="ru-RU" sz="1400" b="1" dirty="0"/>
              <a:t>0</a:t>
            </a:r>
            <a:r>
              <a:rPr lang="en-GB" sz="1400" b="1" dirty="0"/>
              <a:t>1</a:t>
            </a:r>
          </a:p>
        </p:txBody>
      </p:sp>
      <p:sp>
        <p:nvSpPr>
          <p:cNvPr id="18" name="Oval 41">
            <a:extLst>
              <a:ext uri="{FF2B5EF4-FFF2-40B4-BE49-F238E27FC236}">
                <a16:creationId xmlns="" xmlns:a16="http://schemas.microsoft.com/office/drawing/2014/main" id="{CBFD0BFD-0F67-4071-9ADB-3FC1D36D59C5}"/>
              </a:ext>
            </a:extLst>
          </p:cNvPr>
          <p:cNvSpPr/>
          <p:nvPr userDrawn="1"/>
        </p:nvSpPr>
        <p:spPr>
          <a:xfrm>
            <a:off x="3543924" y="-1401667"/>
            <a:ext cx="900000" cy="900000"/>
          </a:xfrm>
          <a:prstGeom prst="ellipse">
            <a:avLst/>
          </a:prstGeom>
          <a:solidFill>
            <a:srgbClr val="B7BF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183</a:t>
            </a:r>
            <a:endParaRPr lang="en-GB" sz="1400" b="1" dirty="0"/>
          </a:p>
          <a:p>
            <a:pPr algn="ctr"/>
            <a:r>
              <a:rPr lang="en-GB" sz="1400" b="1" dirty="0"/>
              <a:t>19</a:t>
            </a:r>
            <a:r>
              <a:rPr lang="ru-RU" sz="1400" b="1" dirty="0"/>
              <a:t>1</a:t>
            </a:r>
            <a:endParaRPr lang="en-GB" sz="1400" b="1" dirty="0"/>
          </a:p>
          <a:p>
            <a:pPr algn="ctr"/>
            <a:r>
              <a:rPr lang="en-GB" sz="1400" b="1" dirty="0"/>
              <a:t>1</a:t>
            </a:r>
            <a:r>
              <a:rPr lang="ru-RU" sz="1400" b="1" dirty="0"/>
              <a:t>8</a:t>
            </a:r>
            <a:endParaRPr lang="en-GB" sz="1400" b="1" dirty="0"/>
          </a:p>
        </p:txBody>
      </p:sp>
      <p:sp>
        <p:nvSpPr>
          <p:cNvPr id="19" name="Oval 42">
            <a:extLst>
              <a:ext uri="{FF2B5EF4-FFF2-40B4-BE49-F238E27FC236}">
                <a16:creationId xmlns="" xmlns:a16="http://schemas.microsoft.com/office/drawing/2014/main" id="{AC693FA2-71C8-44B2-A196-92FE1BCEFF05}"/>
              </a:ext>
            </a:extLst>
          </p:cNvPr>
          <p:cNvSpPr/>
          <p:nvPr userDrawn="1"/>
        </p:nvSpPr>
        <p:spPr>
          <a:xfrm>
            <a:off x="4699536" y="-1401667"/>
            <a:ext cx="900000" cy="900000"/>
          </a:xfrm>
          <a:prstGeom prst="ellipse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20</a:t>
            </a:r>
            <a:r>
              <a:rPr lang="en-GB" sz="1400" b="1" dirty="0"/>
              <a:t>0</a:t>
            </a:r>
          </a:p>
          <a:p>
            <a:pPr algn="ctr"/>
            <a:r>
              <a:rPr lang="ru-RU" sz="1400" b="1" dirty="0"/>
              <a:t>201</a:t>
            </a:r>
            <a:endParaRPr lang="en-GB" sz="1400" b="1" dirty="0"/>
          </a:p>
          <a:p>
            <a:pPr algn="ctr"/>
            <a:r>
              <a:rPr lang="ru-RU" sz="1400" b="1" dirty="0"/>
              <a:t>199</a:t>
            </a:r>
            <a:endParaRPr lang="en-GB" sz="1400" b="1" dirty="0"/>
          </a:p>
        </p:txBody>
      </p:sp>
      <p:sp>
        <p:nvSpPr>
          <p:cNvPr id="20" name="Oval 43">
            <a:extLst>
              <a:ext uri="{FF2B5EF4-FFF2-40B4-BE49-F238E27FC236}">
                <a16:creationId xmlns="" xmlns:a16="http://schemas.microsoft.com/office/drawing/2014/main" id="{ECD50918-FD1E-491D-835C-EEDBA9ED3B81}"/>
              </a:ext>
            </a:extLst>
          </p:cNvPr>
          <p:cNvSpPr/>
          <p:nvPr userDrawn="1"/>
        </p:nvSpPr>
        <p:spPr>
          <a:xfrm>
            <a:off x="5855148" y="-1401667"/>
            <a:ext cx="900000" cy="900000"/>
          </a:xfrm>
          <a:prstGeom prst="ellipse">
            <a:avLst/>
          </a:prstGeom>
          <a:solidFill>
            <a:srgbClr val="222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34</a:t>
            </a:r>
            <a:endParaRPr lang="en-GB" sz="1400" b="1" dirty="0"/>
          </a:p>
          <a:p>
            <a:pPr algn="ctr"/>
            <a:r>
              <a:rPr lang="ru-RU" sz="1400" b="1" dirty="0"/>
              <a:t>35</a:t>
            </a:r>
            <a:endParaRPr lang="en-GB" sz="1400" b="1" dirty="0"/>
          </a:p>
        </p:txBody>
      </p:sp>
      <p:sp>
        <p:nvSpPr>
          <p:cNvPr id="21" name="Rechteck 32">
            <a:extLst>
              <a:ext uri="{FF2B5EF4-FFF2-40B4-BE49-F238E27FC236}">
                <a16:creationId xmlns="" xmlns:a16="http://schemas.microsoft.com/office/drawing/2014/main" id="{798AD775-4C17-4F73-8855-05A11FB462CE}"/>
              </a:ext>
            </a:extLst>
          </p:cNvPr>
          <p:cNvSpPr/>
          <p:nvPr userDrawn="1"/>
        </p:nvSpPr>
        <p:spPr>
          <a:xfrm>
            <a:off x="3436109" y="-3134270"/>
            <a:ext cx="230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1998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Limit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your palette to the </a:t>
            </a:r>
            <a:r>
              <a:rPr kumimoji="0" lang="en-GB" sz="1200" b="1" i="0" u="none" strike="noStrike" kern="0" cap="none" spc="0" normalizeH="0" noProof="0" dirty="0" err="1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Ipsos</a:t>
            </a:r>
            <a:r>
              <a:rPr kumimoji="0" lang="en-GB" sz="1200" b="1" i="0" u="none" strike="noStrike" kern="0" cap="none" spc="0" normalizeH="0" noProof="0" dirty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</a:rPr>
              <a:t> colours in the template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7934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318" r:id="rId1"/>
    <p:sldLayoutId id="2147493383" r:id="rId2"/>
    <p:sldLayoutId id="2147493319" r:id="rId3"/>
    <p:sldLayoutId id="2147493322" r:id="rId4"/>
    <p:sldLayoutId id="2147493323" r:id="rId5"/>
    <p:sldLayoutId id="2147493382" r:id="rId6"/>
    <p:sldLayoutId id="2147493314" r:id="rId7"/>
    <p:sldLayoutId id="2147493315" r:id="rId8"/>
    <p:sldLayoutId id="2147493391" r:id="rId9"/>
    <p:sldLayoutId id="2147493388" r:id="rId10"/>
    <p:sldLayoutId id="2147493316" r:id="rId11"/>
    <p:sldLayoutId id="2147493390" r:id="rId12"/>
    <p:sldLayoutId id="2147493317" r:id="rId13"/>
    <p:sldLayoutId id="2147493331" r:id="rId14"/>
    <p:sldLayoutId id="2147493332" r:id="rId15"/>
    <p:sldLayoutId id="2147493333" r:id="rId16"/>
    <p:sldLayoutId id="2147493334" r:id="rId17"/>
    <p:sldLayoutId id="2147493335" r:id="rId18"/>
    <p:sldLayoutId id="2147493336" r:id="rId19"/>
    <p:sldLayoutId id="2147493339" r:id="rId20"/>
    <p:sldLayoutId id="2147493340" r:id="rId21"/>
    <p:sldLayoutId id="2147493392" r:id="rId22"/>
    <p:sldLayoutId id="2147493393" r:id="rId23"/>
    <p:sldLayoutId id="2147493394" r:id="rId24"/>
    <p:sldLayoutId id="2147493395" r:id="rId25"/>
    <p:sldLayoutId id="2147493353" r:id="rId26"/>
    <p:sldLayoutId id="2147493386" r:id="rId27"/>
    <p:sldLayoutId id="2147493385" r:id="rId28"/>
    <p:sldLayoutId id="2147493379" r:id="rId29"/>
    <p:sldLayoutId id="2147493380" r:id="rId30"/>
    <p:sldLayoutId id="2147493384" r:id="rId31"/>
    <p:sldLayoutId id="2147493389" r:id="rId32"/>
    <p:sldLayoutId id="2147493387" r:id="rId33"/>
  </p:sldLayoutIdLst>
  <p:hf hdr="0"/>
  <p:txStyles>
    <p:titleStyle>
      <a:lvl1pPr algn="l" defTabSz="924282" rtl="0" eaLnBrk="1" latinLnBrk="0" hangingPunct="1">
        <a:lnSpc>
          <a:spcPct val="90000"/>
        </a:lnSpc>
        <a:spcBef>
          <a:spcPts val="408"/>
        </a:spcBef>
        <a:buNone/>
        <a:tabLst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24282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600" kern="1200" cap="all" baseline="0">
          <a:solidFill>
            <a:schemeClr val="tx1"/>
          </a:solidFill>
          <a:latin typeface="+mn-lt"/>
          <a:ea typeface="+mn-ea"/>
          <a:cs typeface="+mn-cs"/>
        </a:defRPr>
      </a:lvl1pPr>
      <a:lvl2pPr marL="3240" indent="0" algn="l" defTabSz="924282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86802" indent="-186802" algn="l" defTabSz="924282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431911" indent="-191121" algn="l" defTabSz="924282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606834" indent="-176004" algn="l" defTabSz="924282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41775" indent="-231070" algn="l" defTabSz="9242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3916" indent="-231070" algn="l" defTabSz="9242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66056" indent="-231070" algn="l" defTabSz="9242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28198" indent="-231070" algn="l" defTabSz="9242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2140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4282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6422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8564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0704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2846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34986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97126" algn="l" defTabSz="92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967236801"/>
              </p:ext>
            </p:extLst>
          </p:nvPr>
        </p:nvGraphicFramePr>
        <p:xfrm>
          <a:off x="318346" y="812800"/>
          <a:ext cx="8495479" cy="396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5"/>
          <p:cNvSpPr txBox="1">
            <a:spLocks/>
          </p:cNvSpPr>
          <p:nvPr/>
        </p:nvSpPr>
        <p:spPr>
          <a:xfrm>
            <a:off x="234000" y="248323"/>
            <a:ext cx="6718167" cy="442661"/>
          </a:xfrm>
          <a:prstGeom prst="rect">
            <a:avLst/>
          </a:prstGeom>
        </p:spPr>
        <p:txBody>
          <a:bodyPr/>
          <a:lstStyle>
            <a:lvl1pPr marL="0" indent="0" algn="l" defTabSz="924282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" indent="0" algn="l" defTabSz="924282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6802" indent="-186802" algn="l" defTabSz="924282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1911" indent="-191121" algn="l" defTabSz="924282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6834" indent="-176004" algn="l" defTabSz="924282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1775" indent="-231070" algn="l" defTabSz="92428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03916" indent="-231070" algn="l" defTabSz="92428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6056" indent="-231070" algn="l" defTabSz="92428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28198" indent="-231070" algn="l" defTabSz="92428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242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900" b="0" i="0" u="none" strike="noStrike" kern="1200" cap="all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="" xmlns:a16="http://schemas.microsoft.com/office/drawing/2014/main" id="{A9874243-2102-4BD4-93E4-FFD6A034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76" y="4774117"/>
            <a:ext cx="1761251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defTabSz="6858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FF8923"/>
              </a:buClr>
              <a:buNone/>
              <a:defRPr sz="900" b="1" i="1">
                <a:solidFill>
                  <a:srgbClr val="222223"/>
                </a:solidFill>
                <a:latin typeface="Calibri" pitchFamily="34" charset="0"/>
                <a:ea typeface="Arial Unicode MS" panose="020B0604020202020204" pitchFamily="34" charset="-128"/>
                <a:cs typeface="Calibri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rgbClr val="003256"/>
              </a:buClr>
              <a:buChar char="-"/>
              <a:defRPr sz="2000"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lvl="0">
              <a:defRPr/>
            </a:pPr>
            <a:r>
              <a:rPr lang="ru-RU" i="0" dirty="0"/>
              <a:t>Источник</a:t>
            </a:r>
            <a:r>
              <a:rPr lang="en-AU" i="0" dirty="0"/>
              <a:t>:</a:t>
            </a:r>
            <a:r>
              <a:rPr lang="ru-RU" i="0" dirty="0"/>
              <a:t> </a:t>
            </a:r>
            <a:r>
              <a:rPr lang="en-US" i="0" dirty="0" err="1"/>
              <a:t>Ipsos</a:t>
            </a:r>
            <a:r>
              <a:rPr lang="en-US" i="0" dirty="0"/>
              <a:t> </a:t>
            </a:r>
            <a:r>
              <a:rPr lang="en-US" i="0" dirty="0" smtClean="0"/>
              <a:t>Healthcare</a:t>
            </a:r>
            <a:endParaRPr lang="ru-RU" i="0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8E9E8D7C-7A3A-4CB5-B11A-FB877AAF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347" y="261871"/>
            <a:ext cx="8495480" cy="664797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222223"/>
                </a:solidFill>
              </a:rPr>
              <a:t>TOP20</a:t>
            </a:r>
            <a:r>
              <a:rPr lang="ru-RU" sz="2400" dirty="0" smtClean="0">
                <a:solidFill>
                  <a:srgbClr val="222223"/>
                </a:solidFill>
              </a:rPr>
              <a:t> компаний-производителей </a:t>
            </a:r>
            <a:r>
              <a:rPr lang="ru-RU" sz="2400" dirty="0">
                <a:solidFill>
                  <a:srgbClr val="222223"/>
                </a:solidFill>
              </a:rPr>
              <a:t>в назначениях </a:t>
            </a:r>
            <a:r>
              <a:rPr lang="ru-RU" sz="2400" dirty="0" smtClean="0">
                <a:solidFill>
                  <a:srgbClr val="222223"/>
                </a:solidFill>
              </a:rPr>
              <a:t>врачей (исследование </a:t>
            </a:r>
            <a:r>
              <a:rPr lang="en-US" sz="2400" dirty="0" err="1" smtClean="0">
                <a:solidFill>
                  <a:srgbClr val="222223"/>
                </a:solidFill>
              </a:rPr>
              <a:t>Prindex</a:t>
            </a:r>
            <a:r>
              <a:rPr lang="ru-RU" sz="2400" dirty="0" smtClean="0">
                <a:solidFill>
                  <a:srgbClr val="222223"/>
                </a:solidFill>
              </a:rPr>
              <a:t>, весна 2018 г.), </a:t>
            </a:r>
            <a:r>
              <a:rPr lang="en-US" sz="2400" dirty="0" smtClean="0">
                <a:solidFill>
                  <a:srgbClr val="222223"/>
                </a:solidFill>
              </a:rPr>
              <a:t>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51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18484398"/>
              </p:ext>
            </p:extLst>
          </p:nvPr>
        </p:nvGraphicFramePr>
        <p:xfrm>
          <a:off x="234000" y="1022434"/>
          <a:ext cx="8579826" cy="3890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Box 11">
            <a:extLst>
              <a:ext uri="{FF2B5EF4-FFF2-40B4-BE49-F238E27FC236}">
                <a16:creationId xmlns="" xmlns:a16="http://schemas.microsoft.com/office/drawing/2014/main" id="{A9874243-2102-4BD4-93E4-FFD6A034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76" y="4774117"/>
            <a:ext cx="1517411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defTabSz="6858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FF8923"/>
              </a:buClr>
              <a:buNone/>
              <a:defRPr sz="900" b="1" i="1">
                <a:solidFill>
                  <a:srgbClr val="222223"/>
                </a:solidFill>
                <a:latin typeface="Calibri" pitchFamily="34" charset="0"/>
                <a:ea typeface="Arial Unicode MS" panose="020B0604020202020204" pitchFamily="34" charset="-128"/>
                <a:cs typeface="Calibri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rgbClr val="003256"/>
              </a:buClr>
              <a:buChar char="-"/>
              <a:defRPr sz="2000"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003256"/>
              </a:buClr>
              <a:buChar char="-"/>
              <a:defRPr>
                <a:solidFill>
                  <a:srgbClr val="004E6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lvl="0">
              <a:defRPr/>
            </a:pPr>
            <a:r>
              <a:rPr lang="ru-RU" i="0" dirty="0"/>
              <a:t>Источник</a:t>
            </a:r>
            <a:r>
              <a:rPr lang="en-AU" i="0" dirty="0"/>
              <a:t>:</a:t>
            </a:r>
            <a:r>
              <a:rPr lang="ru-RU" i="0" dirty="0"/>
              <a:t> </a:t>
            </a:r>
            <a:r>
              <a:rPr lang="en-US" i="0" dirty="0" err="1"/>
              <a:t>Ipsos</a:t>
            </a:r>
            <a:r>
              <a:rPr lang="en-US" i="0" dirty="0"/>
              <a:t> </a:t>
            </a:r>
            <a:r>
              <a:rPr lang="en-US" i="0" dirty="0" smtClean="0"/>
              <a:t>Healthcare</a:t>
            </a:r>
            <a:endParaRPr lang="ru-RU" i="0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8E9E8D7C-7A3A-4CB5-B11A-FB877AAF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7" y="377958"/>
            <a:ext cx="8310880" cy="664797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222223"/>
                </a:solidFill>
              </a:rPr>
              <a:t>TOP20 </a:t>
            </a:r>
            <a:r>
              <a:rPr lang="ru-RU" sz="2400" dirty="0">
                <a:solidFill>
                  <a:srgbClr val="222223"/>
                </a:solidFill>
              </a:rPr>
              <a:t>препаратов в назначениях </a:t>
            </a:r>
            <a:r>
              <a:rPr lang="ru-RU" sz="2400" dirty="0" smtClean="0">
                <a:solidFill>
                  <a:srgbClr val="222223"/>
                </a:solidFill>
              </a:rPr>
              <a:t>врачей </a:t>
            </a:r>
            <a:br>
              <a:rPr lang="ru-RU" sz="2400" dirty="0" smtClean="0">
                <a:solidFill>
                  <a:srgbClr val="222223"/>
                </a:solidFill>
              </a:rPr>
            </a:br>
            <a:r>
              <a:rPr lang="ru-RU" sz="2400" dirty="0" smtClean="0">
                <a:solidFill>
                  <a:srgbClr val="222223"/>
                </a:solidFill>
              </a:rPr>
              <a:t>(</a:t>
            </a:r>
            <a:r>
              <a:rPr lang="ru-RU" sz="2400" dirty="0">
                <a:solidFill>
                  <a:srgbClr val="222223"/>
                </a:solidFill>
              </a:rPr>
              <a:t>исследование </a:t>
            </a:r>
            <a:r>
              <a:rPr lang="en-US" sz="2400" dirty="0" err="1">
                <a:solidFill>
                  <a:srgbClr val="222223"/>
                </a:solidFill>
              </a:rPr>
              <a:t>Prindex</a:t>
            </a:r>
            <a:r>
              <a:rPr lang="ru-RU" sz="2400" dirty="0">
                <a:solidFill>
                  <a:srgbClr val="222223"/>
                </a:solidFill>
              </a:rPr>
              <a:t>, весна 2018 г.), </a:t>
            </a:r>
            <a:r>
              <a:rPr lang="en-US" sz="2400" dirty="0">
                <a:solidFill>
                  <a:srgbClr val="222223"/>
                </a:solidFill>
              </a:rPr>
              <a:t>%</a:t>
            </a:r>
            <a:r>
              <a:rPr lang="ru-RU" sz="2400" dirty="0" smtClean="0">
                <a:solidFill>
                  <a:srgbClr val="222223"/>
                </a:solidFill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6088181"/>
      </p:ext>
    </p:extLst>
  </p:cSld>
  <p:clrMapOvr>
    <a:masterClrMapping/>
  </p:clrMapOvr>
</p:sld>
</file>

<file path=ppt/theme/theme1.xml><?xml version="1.0" encoding="utf-8"?>
<a:theme xmlns:a="http://schemas.openxmlformats.org/drawingml/2006/main" name="IpsosGlobalTemplate">
  <a:themeElements>
    <a:clrScheme name="IpsosCURRENT">
      <a:dk1>
        <a:srgbClr val="222223"/>
      </a:dk1>
      <a:lt1>
        <a:sysClr val="window" lastClr="FFFFFF"/>
      </a:lt1>
      <a:dk2>
        <a:srgbClr val="1B365D"/>
      </a:dk2>
      <a:lt2>
        <a:srgbClr val="888B8D"/>
      </a:lt2>
      <a:accent1>
        <a:srgbClr val="E87722"/>
      </a:accent1>
      <a:accent2>
        <a:srgbClr val="F1BE48"/>
      </a:accent2>
      <a:accent3>
        <a:srgbClr val="B7BF12"/>
      </a:accent3>
      <a:accent4>
        <a:srgbClr val="C8C9C7"/>
      </a:accent4>
      <a:accent5>
        <a:srgbClr val="71B2C9"/>
      </a:accent5>
      <a:accent6>
        <a:srgbClr val="007681"/>
      </a:accent6>
      <a:hlink>
        <a:srgbClr val="485CC7"/>
      </a:hlink>
      <a:folHlink>
        <a:srgbClr val="00B2A9"/>
      </a:folHlink>
    </a:clrScheme>
    <a:fontScheme name="Ipsos MO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12700">
          <a:solidFill>
            <a:schemeClr val="bg2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  <a:txDef>
      <a:spPr/>
      <a:bodyPr vert="horz" wrap="square" lIns="0" tIns="0" rIns="0" bIns="0" rtlCol="0">
        <a:spAutoFit/>
      </a:bodyPr>
      <a:lstStyle>
        <a:defPPr marL="4763">
          <a:defRPr sz="1100"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esentation1" id="{79455F0E-6885-4A04-B0CF-4C94FB599299}" vid="{D2EBEAA0-D4F5-49C4-B2A7-EEDAE00554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7102873-e16f-4983-9acb-c72440ca9090">
      <UserInfo>
        <DisplayName>Andrey Kolebtsev</DisplayName>
        <AccountId>235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35E351C4E70418839C32B4C465BC9" ma:contentTypeVersion="4" ma:contentTypeDescription="Create a new document." ma:contentTypeScope="" ma:versionID="042072ecad9b8e205a7fd100c93e6242">
  <xsd:schema xmlns:xsd="http://www.w3.org/2001/XMLSchema" xmlns:xs="http://www.w3.org/2001/XMLSchema" xmlns:p="http://schemas.microsoft.com/office/2006/metadata/properties" xmlns:ns2="c7102873-e16f-4983-9acb-c72440ca9090" xmlns:ns3="09231072-face-409a-9401-7f17faeed8b1" targetNamespace="http://schemas.microsoft.com/office/2006/metadata/properties" ma:root="true" ma:fieldsID="435dc6d5d4710eea796ffdcd8e9ce357" ns2:_="" ns3:_="">
    <xsd:import namespace="c7102873-e16f-4983-9acb-c72440ca9090"/>
    <xsd:import namespace="09231072-face-409a-9401-7f17faeed8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02873-e16f-4983-9acb-c72440ca90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31072-face-409a-9401-7f17faeed8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94F894-5475-4413-8D09-04E1C93DCDF8}">
  <ds:schemaRefs>
    <ds:schemaRef ds:uri="http://schemas.openxmlformats.org/package/2006/metadata/core-properties"/>
    <ds:schemaRef ds:uri="http://purl.org/dc/dcmitype/"/>
    <ds:schemaRef ds:uri="c7102873-e16f-4983-9acb-c72440ca9090"/>
    <ds:schemaRef ds:uri="http://www.w3.org/XML/1998/namespace"/>
    <ds:schemaRef ds:uri="http://purl.org/dc/elements/1.1/"/>
    <ds:schemaRef ds:uri="http://schemas.microsoft.com/office/2006/documentManagement/types"/>
    <ds:schemaRef ds:uri="09231072-face-409a-9401-7f17faeed8b1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488AF65-F804-437B-BBD2-38C3FB189D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FC74ED-6734-455D-9241-1BD047E688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102873-e16f-4983-9acb-c72440ca9090"/>
    <ds:schemaRef ds:uri="09231072-face-409a-9401-7f17faeed8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11092018_Pri_MarketShare_A new leader</Template>
  <TotalTime>1412</TotalTime>
  <Words>33</Words>
  <Application>Microsoft Office PowerPoint</Application>
  <PresentationFormat>Экран (16:9)</PresentationFormat>
  <Paragraphs>8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IpsosGlobalTemplate</vt:lpstr>
      <vt:lpstr>TOP20 компаний-производителей в назначениях врачей (исследование Prindex, весна 2018 г.), %</vt:lpstr>
      <vt:lpstr>TOP20 препаратов в назначениях врачей  (исследование Prindex, весна 2018 г.), %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долей топ-15 компаний по назначениям врачей в Казахстане</dc:title>
  <dc:creator>Shamil Akhmetzyanov</dc:creator>
  <cp:lastModifiedBy>Осипов Александр Кимович</cp:lastModifiedBy>
  <cp:revision>33</cp:revision>
  <dcterms:created xsi:type="dcterms:W3CDTF">2018-09-11T10:04:46Z</dcterms:created>
  <dcterms:modified xsi:type="dcterms:W3CDTF">2018-10-05T14:47:33Z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0x01010029935E351C4E70418839C32B4C465BC9</vt:lpwstr>
  </property>
</Properties>
</file>